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50"/>
  </p:notesMasterIdLst>
  <p:sldIdLst>
    <p:sldId id="256" r:id="rId2"/>
    <p:sldId id="257" r:id="rId3"/>
    <p:sldId id="258" r:id="rId4"/>
    <p:sldId id="259" r:id="rId5"/>
    <p:sldId id="260" r:id="rId6"/>
    <p:sldId id="272" r:id="rId7"/>
    <p:sldId id="311" r:id="rId8"/>
    <p:sldId id="313" r:id="rId9"/>
    <p:sldId id="317" r:id="rId10"/>
    <p:sldId id="314" r:id="rId11"/>
    <p:sldId id="318" r:id="rId12"/>
    <p:sldId id="312" r:id="rId13"/>
    <p:sldId id="319" r:id="rId14"/>
    <p:sldId id="315" r:id="rId15"/>
    <p:sldId id="320" r:id="rId16"/>
    <p:sldId id="355" r:id="rId17"/>
    <p:sldId id="270" r:id="rId18"/>
    <p:sldId id="328" r:id="rId19"/>
    <p:sldId id="330" r:id="rId20"/>
    <p:sldId id="331" r:id="rId21"/>
    <p:sldId id="332" r:id="rId22"/>
    <p:sldId id="333" r:id="rId23"/>
    <p:sldId id="334" r:id="rId24"/>
    <p:sldId id="268" r:id="rId25"/>
    <p:sldId id="335" r:id="rId26"/>
    <p:sldId id="336" r:id="rId27"/>
    <p:sldId id="337" r:id="rId28"/>
    <p:sldId id="338" r:id="rId29"/>
    <p:sldId id="339" r:id="rId30"/>
    <p:sldId id="340" r:id="rId31"/>
    <p:sldId id="341" r:id="rId32"/>
    <p:sldId id="262" r:id="rId33"/>
    <p:sldId id="342" r:id="rId34"/>
    <p:sldId id="343" r:id="rId35"/>
    <p:sldId id="344" r:id="rId36"/>
    <p:sldId id="356" r:id="rId37"/>
    <p:sldId id="350" r:id="rId38"/>
    <p:sldId id="345" r:id="rId39"/>
    <p:sldId id="346" r:id="rId40"/>
    <p:sldId id="347" r:id="rId41"/>
    <p:sldId id="348" r:id="rId42"/>
    <p:sldId id="349" r:id="rId43"/>
    <p:sldId id="351" r:id="rId44"/>
    <p:sldId id="352" r:id="rId45"/>
    <p:sldId id="353" r:id="rId46"/>
    <p:sldId id="354" r:id="rId47"/>
    <p:sldId id="279" r:id="rId48"/>
    <p:sldId id="266"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5517"/>
    <a:srgbClr val="FAE5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23D485-F616-4062-A0E2-B5609D0992D7}">
  <a:tblStyle styleId="{1023D485-F616-4062-A0E2-B5609D0992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3"/>
        <p:cNvGrpSpPr/>
        <p:nvPr/>
      </p:nvGrpSpPr>
      <p:grpSpPr>
        <a:xfrm>
          <a:off x="0" y="0"/>
          <a:ext cx="0" cy="0"/>
          <a:chOff x="0" y="0"/>
          <a:chExt cx="0" cy="0"/>
        </a:xfrm>
      </p:grpSpPr>
      <p:sp>
        <p:nvSpPr>
          <p:cNvPr id="2584" name="Google Shape;25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5" name="Google Shape;25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4"/>
        <p:cNvGrpSpPr/>
        <p:nvPr/>
      </p:nvGrpSpPr>
      <p:grpSpPr>
        <a:xfrm>
          <a:off x="0" y="0"/>
          <a:ext cx="0" cy="0"/>
          <a:chOff x="0" y="0"/>
          <a:chExt cx="0" cy="0"/>
        </a:xfrm>
      </p:grpSpPr>
      <p:sp>
        <p:nvSpPr>
          <p:cNvPr id="3045" name="Google Shape;3045;g1136675679f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6" name="Google Shape;3046;g1136675679f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259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4"/>
        <p:cNvGrpSpPr/>
        <p:nvPr/>
      </p:nvGrpSpPr>
      <p:grpSpPr>
        <a:xfrm>
          <a:off x="0" y="0"/>
          <a:ext cx="0" cy="0"/>
          <a:chOff x="0" y="0"/>
          <a:chExt cx="0" cy="0"/>
        </a:xfrm>
      </p:grpSpPr>
      <p:sp>
        <p:nvSpPr>
          <p:cNvPr id="3045" name="Google Shape;3045;g1136675679f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6" name="Google Shape;3046;g1136675679f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883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4"/>
        <p:cNvGrpSpPr/>
        <p:nvPr/>
      </p:nvGrpSpPr>
      <p:grpSpPr>
        <a:xfrm>
          <a:off x="0" y="0"/>
          <a:ext cx="0" cy="0"/>
          <a:chOff x="0" y="0"/>
          <a:chExt cx="0" cy="0"/>
        </a:xfrm>
      </p:grpSpPr>
      <p:sp>
        <p:nvSpPr>
          <p:cNvPr id="3045" name="Google Shape;3045;g1136675679f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6" name="Google Shape;3046;g1136675679f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522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4"/>
        <p:cNvGrpSpPr/>
        <p:nvPr/>
      </p:nvGrpSpPr>
      <p:grpSpPr>
        <a:xfrm>
          <a:off x="0" y="0"/>
          <a:ext cx="0" cy="0"/>
          <a:chOff x="0" y="0"/>
          <a:chExt cx="0" cy="0"/>
        </a:xfrm>
      </p:grpSpPr>
      <p:sp>
        <p:nvSpPr>
          <p:cNvPr id="3045" name="Google Shape;3045;g1136675679f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6" name="Google Shape;3046;g1136675679f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779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4"/>
        <p:cNvGrpSpPr/>
        <p:nvPr/>
      </p:nvGrpSpPr>
      <p:grpSpPr>
        <a:xfrm>
          <a:off x="0" y="0"/>
          <a:ext cx="0" cy="0"/>
          <a:chOff x="0" y="0"/>
          <a:chExt cx="0" cy="0"/>
        </a:xfrm>
      </p:grpSpPr>
      <p:sp>
        <p:nvSpPr>
          <p:cNvPr id="3045" name="Google Shape;3045;g1136675679f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6" name="Google Shape;3046;g1136675679f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724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4"/>
        <p:cNvGrpSpPr/>
        <p:nvPr/>
      </p:nvGrpSpPr>
      <p:grpSpPr>
        <a:xfrm>
          <a:off x="0" y="0"/>
          <a:ext cx="0" cy="0"/>
          <a:chOff x="0" y="0"/>
          <a:chExt cx="0" cy="0"/>
        </a:xfrm>
      </p:grpSpPr>
      <p:sp>
        <p:nvSpPr>
          <p:cNvPr id="3045" name="Google Shape;3045;g1136675679f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6" name="Google Shape;3046;g1136675679f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263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7"/>
        <p:cNvGrpSpPr/>
        <p:nvPr/>
      </p:nvGrpSpPr>
      <p:grpSpPr>
        <a:xfrm>
          <a:off x="0" y="0"/>
          <a:ext cx="0" cy="0"/>
          <a:chOff x="0" y="0"/>
          <a:chExt cx="0" cy="0"/>
        </a:xfrm>
      </p:grpSpPr>
      <p:sp>
        <p:nvSpPr>
          <p:cNvPr id="2788" name="Google Shape;2788;g1136675679f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9" name="Google Shape;2789;g1136675679f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086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8"/>
        <p:cNvGrpSpPr/>
        <p:nvPr/>
      </p:nvGrpSpPr>
      <p:grpSpPr>
        <a:xfrm>
          <a:off x="0" y="0"/>
          <a:ext cx="0" cy="0"/>
          <a:chOff x="0" y="0"/>
          <a:chExt cx="0" cy="0"/>
        </a:xfrm>
      </p:grpSpPr>
      <p:sp>
        <p:nvSpPr>
          <p:cNvPr id="3029" name="Google Shape;3029;g1136675679f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0" name="Google Shape;3030;g1136675679f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8"/>
        <p:cNvGrpSpPr/>
        <p:nvPr/>
      </p:nvGrpSpPr>
      <p:grpSpPr>
        <a:xfrm>
          <a:off x="0" y="0"/>
          <a:ext cx="0" cy="0"/>
          <a:chOff x="0" y="0"/>
          <a:chExt cx="0" cy="0"/>
        </a:xfrm>
      </p:grpSpPr>
      <p:sp>
        <p:nvSpPr>
          <p:cNvPr id="3029" name="Google Shape;3029;g1136675679f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0" name="Google Shape;3030;g1136675679f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410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8"/>
        <p:cNvGrpSpPr/>
        <p:nvPr/>
      </p:nvGrpSpPr>
      <p:grpSpPr>
        <a:xfrm>
          <a:off x="0" y="0"/>
          <a:ext cx="0" cy="0"/>
          <a:chOff x="0" y="0"/>
          <a:chExt cx="0" cy="0"/>
        </a:xfrm>
      </p:grpSpPr>
      <p:sp>
        <p:nvSpPr>
          <p:cNvPr id="3029" name="Google Shape;3029;g1136675679f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0" name="Google Shape;3030;g1136675679f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661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1"/>
        <p:cNvGrpSpPr/>
        <p:nvPr/>
      </p:nvGrpSpPr>
      <p:grpSpPr>
        <a:xfrm>
          <a:off x="0" y="0"/>
          <a:ext cx="0" cy="0"/>
          <a:chOff x="0" y="0"/>
          <a:chExt cx="0" cy="0"/>
        </a:xfrm>
      </p:grpSpPr>
      <p:sp>
        <p:nvSpPr>
          <p:cNvPr id="2592" name="Google Shape;2592;g1136675679f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3" name="Google Shape;2593;g1136675679f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8"/>
        <p:cNvGrpSpPr/>
        <p:nvPr/>
      </p:nvGrpSpPr>
      <p:grpSpPr>
        <a:xfrm>
          <a:off x="0" y="0"/>
          <a:ext cx="0" cy="0"/>
          <a:chOff x="0" y="0"/>
          <a:chExt cx="0" cy="0"/>
        </a:xfrm>
      </p:grpSpPr>
      <p:sp>
        <p:nvSpPr>
          <p:cNvPr id="3029" name="Google Shape;3029;g1136675679f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0" name="Google Shape;3030;g1136675679f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364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8"/>
        <p:cNvGrpSpPr/>
        <p:nvPr/>
      </p:nvGrpSpPr>
      <p:grpSpPr>
        <a:xfrm>
          <a:off x="0" y="0"/>
          <a:ext cx="0" cy="0"/>
          <a:chOff x="0" y="0"/>
          <a:chExt cx="0" cy="0"/>
        </a:xfrm>
      </p:grpSpPr>
      <p:sp>
        <p:nvSpPr>
          <p:cNvPr id="3029" name="Google Shape;3029;g1136675679f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0" name="Google Shape;3030;g1136675679f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0698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8"/>
        <p:cNvGrpSpPr/>
        <p:nvPr/>
      </p:nvGrpSpPr>
      <p:grpSpPr>
        <a:xfrm>
          <a:off x="0" y="0"/>
          <a:ext cx="0" cy="0"/>
          <a:chOff x="0" y="0"/>
          <a:chExt cx="0" cy="0"/>
        </a:xfrm>
      </p:grpSpPr>
      <p:sp>
        <p:nvSpPr>
          <p:cNvPr id="3029" name="Google Shape;3029;g1136675679f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0" name="Google Shape;3030;g1136675679f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972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8"/>
        <p:cNvGrpSpPr/>
        <p:nvPr/>
      </p:nvGrpSpPr>
      <p:grpSpPr>
        <a:xfrm>
          <a:off x="0" y="0"/>
          <a:ext cx="0" cy="0"/>
          <a:chOff x="0" y="0"/>
          <a:chExt cx="0" cy="0"/>
        </a:xfrm>
      </p:grpSpPr>
      <p:sp>
        <p:nvSpPr>
          <p:cNvPr id="3029" name="Google Shape;3029;g1136675679f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0" name="Google Shape;3030;g1136675679f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732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1136675679f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1136675679f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1136675679f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1136675679f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4956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1136675679f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1136675679f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984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1136675679f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1136675679f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858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1136675679f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1136675679f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2583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1136675679f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1136675679f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021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7"/>
        <p:cNvGrpSpPr/>
        <p:nvPr/>
      </p:nvGrpSpPr>
      <p:grpSpPr>
        <a:xfrm>
          <a:off x="0" y="0"/>
          <a:ext cx="0" cy="0"/>
          <a:chOff x="0" y="0"/>
          <a:chExt cx="0" cy="0"/>
        </a:xfrm>
      </p:grpSpPr>
      <p:sp>
        <p:nvSpPr>
          <p:cNvPr id="2598" name="Google Shape;2598;g111ebe05e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9" name="Google Shape;2599;g111ebe05e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1136675679f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1136675679f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8366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1136675679f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1136675679f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026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1136675679f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1136675679f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1136675679f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1136675679f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34524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1136675679f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1136675679f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2873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1136675679f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1136675679f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25722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1136675679f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1136675679f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842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1136675679f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1136675679f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091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1136675679f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1136675679f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1910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1136675679f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1136675679f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477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0"/>
        <p:cNvGrpSpPr/>
        <p:nvPr/>
      </p:nvGrpSpPr>
      <p:grpSpPr>
        <a:xfrm>
          <a:off x="0" y="0"/>
          <a:ext cx="0" cy="0"/>
          <a:chOff x="0" y="0"/>
          <a:chExt cx="0" cy="0"/>
        </a:xfrm>
      </p:grpSpPr>
      <p:sp>
        <p:nvSpPr>
          <p:cNvPr id="2621" name="Google Shape;2621;g111ebe05e3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2" name="Google Shape;2622;g111ebe05e3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1136675679f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1136675679f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3402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1136675679f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1136675679f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586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1136675679f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1136675679f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9885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1136675679f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1136675679f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6453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1136675679f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1136675679f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916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1136675679f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1136675679f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53678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1136675679f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1136675679f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47236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9"/>
        <p:cNvGrpSpPr/>
        <p:nvPr/>
      </p:nvGrpSpPr>
      <p:grpSpPr>
        <a:xfrm>
          <a:off x="0" y="0"/>
          <a:ext cx="0" cy="0"/>
          <a:chOff x="0" y="0"/>
          <a:chExt cx="0" cy="0"/>
        </a:xfrm>
      </p:grpSpPr>
      <p:sp>
        <p:nvSpPr>
          <p:cNvPr id="3160" name="Google Shape;3160;g1136675679f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1" name="Google Shape;3161;g1136675679f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5"/>
        <p:cNvGrpSpPr/>
        <p:nvPr/>
      </p:nvGrpSpPr>
      <p:grpSpPr>
        <a:xfrm>
          <a:off x="0" y="0"/>
          <a:ext cx="0" cy="0"/>
          <a:chOff x="0" y="0"/>
          <a:chExt cx="0" cy="0"/>
        </a:xfrm>
      </p:grpSpPr>
      <p:sp>
        <p:nvSpPr>
          <p:cNvPr id="2936" name="Google Shape;2936;g111ebe05e3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7" name="Google Shape;2937;g111ebe05e3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g1136675679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8" name="Google Shape;2778;g1136675679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4"/>
        <p:cNvGrpSpPr/>
        <p:nvPr/>
      </p:nvGrpSpPr>
      <p:grpSpPr>
        <a:xfrm>
          <a:off x="0" y="0"/>
          <a:ext cx="0" cy="0"/>
          <a:chOff x="0" y="0"/>
          <a:chExt cx="0" cy="0"/>
        </a:xfrm>
      </p:grpSpPr>
      <p:sp>
        <p:nvSpPr>
          <p:cNvPr id="3045" name="Google Shape;3045;g1136675679f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6" name="Google Shape;3046;g1136675679f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4"/>
        <p:cNvGrpSpPr/>
        <p:nvPr/>
      </p:nvGrpSpPr>
      <p:grpSpPr>
        <a:xfrm>
          <a:off x="0" y="0"/>
          <a:ext cx="0" cy="0"/>
          <a:chOff x="0" y="0"/>
          <a:chExt cx="0" cy="0"/>
        </a:xfrm>
      </p:grpSpPr>
      <p:sp>
        <p:nvSpPr>
          <p:cNvPr id="3045" name="Google Shape;3045;g1136675679f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6" name="Google Shape;3046;g1136675679f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823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4"/>
        <p:cNvGrpSpPr/>
        <p:nvPr/>
      </p:nvGrpSpPr>
      <p:grpSpPr>
        <a:xfrm>
          <a:off x="0" y="0"/>
          <a:ext cx="0" cy="0"/>
          <a:chOff x="0" y="0"/>
          <a:chExt cx="0" cy="0"/>
        </a:xfrm>
      </p:grpSpPr>
      <p:sp>
        <p:nvSpPr>
          <p:cNvPr id="3045" name="Google Shape;3045;g1136675679f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6" name="Google Shape;3046;g1136675679f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7237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4"/>
        <p:cNvGrpSpPr/>
        <p:nvPr/>
      </p:nvGrpSpPr>
      <p:grpSpPr>
        <a:xfrm>
          <a:off x="0" y="0"/>
          <a:ext cx="0" cy="0"/>
          <a:chOff x="0" y="0"/>
          <a:chExt cx="0" cy="0"/>
        </a:xfrm>
      </p:grpSpPr>
      <p:sp>
        <p:nvSpPr>
          <p:cNvPr id="3045" name="Google Shape;3045;g1136675679f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6" name="Google Shape;3046;g1136675679f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658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7339248" y="0"/>
            <a:ext cx="1869727" cy="5349875"/>
            <a:chOff x="7339248" y="0"/>
            <a:chExt cx="1869727" cy="5349875"/>
          </a:xfrm>
        </p:grpSpPr>
        <p:sp>
          <p:nvSpPr>
            <p:cNvPr id="10" name="Google Shape;10;p2"/>
            <p:cNvSpPr/>
            <p:nvPr/>
          </p:nvSpPr>
          <p:spPr>
            <a:xfrm>
              <a:off x="7873853" y="1605067"/>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140426" y="160506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674368" y="1605067"/>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07729" y="1605067"/>
              <a:ext cx="266707" cy="267304"/>
            </a:xfrm>
            <a:custGeom>
              <a:avLst/>
              <a:gdLst/>
              <a:ahLst/>
              <a:cxnLst/>
              <a:rect l="l" t="t" r="r" b="b"/>
              <a:pathLst>
                <a:path w="4020" h="4029" extrusionOk="0">
                  <a:moveTo>
                    <a:pt x="1" y="0"/>
                  </a:moveTo>
                  <a:cubicBezTo>
                    <a:pt x="1" y="2224"/>
                    <a:pt x="1796" y="4029"/>
                    <a:pt x="4019" y="4029"/>
                  </a:cubicBezTo>
                  <a:cubicBezTo>
                    <a:pt x="4019"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941670" y="535199"/>
              <a:ext cx="266641" cy="266707"/>
            </a:xfrm>
            <a:custGeom>
              <a:avLst/>
              <a:gdLst/>
              <a:ahLst/>
              <a:cxnLst/>
              <a:rect l="l" t="t" r="r" b="b"/>
              <a:pathLst>
                <a:path w="4019" h="4020" extrusionOk="0">
                  <a:moveTo>
                    <a:pt x="0" y="1"/>
                  </a:moveTo>
                  <a:cubicBezTo>
                    <a:pt x="0" y="2224"/>
                    <a:pt x="1795" y="4019"/>
                    <a:pt x="4019" y="4019"/>
                  </a:cubicBezTo>
                  <a:cubicBezTo>
                    <a:pt x="401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941670" y="1605067"/>
              <a:ext cx="266641" cy="267304"/>
            </a:xfrm>
            <a:custGeom>
              <a:avLst/>
              <a:gdLst/>
              <a:ahLst/>
              <a:cxnLst/>
              <a:rect l="l" t="t" r="r" b="b"/>
              <a:pathLst>
                <a:path w="4019" h="4029" extrusionOk="0">
                  <a:moveTo>
                    <a:pt x="0" y="0"/>
                  </a:moveTo>
                  <a:cubicBezTo>
                    <a:pt x="0" y="2224"/>
                    <a:pt x="1795" y="4029"/>
                    <a:pt x="4019" y="4029"/>
                  </a:cubicBezTo>
                  <a:cubicBezTo>
                    <a:pt x="401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06550" y="1873032"/>
              <a:ext cx="267370" cy="267304"/>
            </a:xfrm>
            <a:custGeom>
              <a:avLst/>
              <a:gdLst/>
              <a:ahLst/>
              <a:cxnLst/>
              <a:rect l="l" t="t" r="r" b="b"/>
              <a:pathLst>
                <a:path w="4030" h="4029" extrusionOk="0">
                  <a:moveTo>
                    <a:pt x="0" y="0"/>
                  </a:moveTo>
                  <a:cubicBezTo>
                    <a:pt x="0" y="2224"/>
                    <a:pt x="1806" y="4019"/>
                    <a:pt x="4029" y="4029"/>
                  </a:cubicBezTo>
                  <a:cubicBezTo>
                    <a:pt x="402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674368" y="535199"/>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674368" y="1873032"/>
              <a:ext cx="267370" cy="267304"/>
            </a:xfrm>
            <a:custGeom>
              <a:avLst/>
              <a:gdLst/>
              <a:ahLst/>
              <a:cxnLst/>
              <a:rect l="l" t="t" r="r" b="b"/>
              <a:pathLst>
                <a:path w="4030" h="4029" extrusionOk="0">
                  <a:moveTo>
                    <a:pt x="0" y="0"/>
                  </a:moveTo>
                  <a:cubicBezTo>
                    <a:pt x="10" y="2224"/>
                    <a:pt x="1806" y="4019"/>
                    <a:pt x="4029" y="4029"/>
                  </a:cubicBezTo>
                  <a:cubicBezTo>
                    <a:pt x="402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873853" y="1873032"/>
              <a:ext cx="266641" cy="267304"/>
            </a:xfrm>
            <a:custGeom>
              <a:avLst/>
              <a:gdLst/>
              <a:ahLst/>
              <a:cxnLst/>
              <a:rect l="l" t="t" r="r" b="b"/>
              <a:pathLst>
                <a:path w="4019" h="4029" extrusionOk="0">
                  <a:moveTo>
                    <a:pt x="4019" y="0"/>
                  </a:moveTo>
                  <a:cubicBezTo>
                    <a:pt x="1795" y="0"/>
                    <a:pt x="0" y="1805"/>
                    <a:pt x="0" y="4029"/>
                  </a:cubicBezTo>
                  <a:cubicBezTo>
                    <a:pt x="2214" y="401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941670" y="1873032"/>
              <a:ext cx="266641" cy="267304"/>
            </a:xfrm>
            <a:custGeom>
              <a:avLst/>
              <a:gdLst/>
              <a:ahLst/>
              <a:cxnLst/>
              <a:rect l="l" t="t" r="r" b="b"/>
              <a:pathLst>
                <a:path w="4019" h="4029" extrusionOk="0">
                  <a:moveTo>
                    <a:pt x="4019" y="0"/>
                  </a:moveTo>
                  <a:cubicBezTo>
                    <a:pt x="1805" y="0"/>
                    <a:pt x="0" y="1805"/>
                    <a:pt x="0" y="4029"/>
                  </a:cubicBezTo>
                  <a:cubicBezTo>
                    <a:pt x="2213" y="401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606550" y="535199"/>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606550" y="803827"/>
              <a:ext cx="267370" cy="266043"/>
            </a:xfrm>
            <a:custGeom>
              <a:avLst/>
              <a:gdLst/>
              <a:ahLst/>
              <a:cxnLst/>
              <a:rect l="l" t="t" r="r" b="b"/>
              <a:pathLst>
                <a:path w="4030" h="4010" extrusionOk="0">
                  <a:moveTo>
                    <a:pt x="19" y="1"/>
                  </a:moveTo>
                  <a:cubicBezTo>
                    <a:pt x="13" y="1"/>
                    <a:pt x="7" y="1"/>
                    <a:pt x="0" y="1"/>
                  </a:cubicBezTo>
                  <a:cubicBezTo>
                    <a:pt x="11" y="2214"/>
                    <a:pt x="1806" y="4009"/>
                    <a:pt x="4029" y="4009"/>
                  </a:cubicBezTo>
                  <a:cubicBezTo>
                    <a:pt x="4019" y="1802"/>
                    <a:pt x="2234" y="1"/>
                    <a:pt x="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873853" y="535199"/>
              <a:ext cx="266641" cy="266707"/>
            </a:xfrm>
            <a:custGeom>
              <a:avLst/>
              <a:gdLst/>
              <a:ahLst/>
              <a:cxnLst/>
              <a:rect l="l" t="t" r="r" b="b"/>
              <a:pathLst>
                <a:path w="4019" h="4020" extrusionOk="0">
                  <a:moveTo>
                    <a:pt x="0" y="1"/>
                  </a:moveTo>
                  <a:cubicBezTo>
                    <a:pt x="0" y="2224"/>
                    <a:pt x="1795" y="4019"/>
                    <a:pt x="4019" y="4019"/>
                  </a:cubicBezTo>
                  <a:cubicBezTo>
                    <a:pt x="4019" y="179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339911" y="1069802"/>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606550" y="1605067"/>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606550" y="1069802"/>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339911" y="1338430"/>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140426" y="1338430"/>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140426" y="1069802"/>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73853" y="1069802"/>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873853" y="1338430"/>
              <a:ext cx="266641" cy="266707"/>
            </a:xfrm>
            <a:custGeom>
              <a:avLst/>
              <a:gdLst/>
              <a:ahLst/>
              <a:cxnLst/>
              <a:rect l="l" t="t" r="r" b="b"/>
              <a:pathLst>
                <a:path w="4019" h="4020" extrusionOk="0">
                  <a:moveTo>
                    <a:pt x="0" y="1"/>
                  </a:moveTo>
                  <a:cubicBezTo>
                    <a:pt x="0" y="2214"/>
                    <a:pt x="1795" y="4019"/>
                    <a:pt x="4019" y="4019"/>
                  </a:cubicBezTo>
                  <a:cubicBezTo>
                    <a:pt x="401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407729" y="1338430"/>
              <a:ext cx="266707" cy="266707"/>
            </a:xfrm>
            <a:custGeom>
              <a:avLst/>
              <a:gdLst/>
              <a:ahLst/>
              <a:cxnLst/>
              <a:rect l="l" t="t" r="r" b="b"/>
              <a:pathLst>
                <a:path w="4020" h="4020" extrusionOk="0">
                  <a:moveTo>
                    <a:pt x="1" y="1"/>
                  </a:moveTo>
                  <a:cubicBezTo>
                    <a:pt x="1" y="2214"/>
                    <a:pt x="1796" y="4019"/>
                    <a:pt x="4019" y="4019"/>
                  </a:cubicBezTo>
                  <a:cubicBezTo>
                    <a:pt x="4019"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942334" y="1069802"/>
              <a:ext cx="266641" cy="267370"/>
            </a:xfrm>
            <a:custGeom>
              <a:avLst/>
              <a:gdLst/>
              <a:ahLst/>
              <a:cxnLst/>
              <a:rect l="l" t="t" r="r" b="b"/>
              <a:pathLst>
                <a:path w="4019" h="4030" extrusionOk="0">
                  <a:moveTo>
                    <a:pt x="4019" y="0"/>
                  </a:moveTo>
                  <a:lnTo>
                    <a:pt x="4019" y="0"/>
                  </a:lnTo>
                  <a:cubicBezTo>
                    <a:pt x="1795" y="11"/>
                    <a:pt x="0" y="1806"/>
                    <a:pt x="0"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407729" y="535199"/>
              <a:ext cx="266707" cy="266707"/>
            </a:xfrm>
            <a:custGeom>
              <a:avLst/>
              <a:gdLst/>
              <a:ahLst/>
              <a:cxnLst/>
              <a:rect l="l" t="t" r="r" b="b"/>
              <a:pathLst>
                <a:path w="4020" h="4020" extrusionOk="0">
                  <a:moveTo>
                    <a:pt x="1" y="1"/>
                  </a:moveTo>
                  <a:cubicBezTo>
                    <a:pt x="1" y="2224"/>
                    <a:pt x="1796" y="4019"/>
                    <a:pt x="4019" y="4019"/>
                  </a:cubicBezTo>
                  <a:cubicBezTo>
                    <a:pt x="4019"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140426" y="1873032"/>
              <a:ext cx="267370" cy="267304"/>
            </a:xfrm>
            <a:custGeom>
              <a:avLst/>
              <a:gdLst/>
              <a:ahLst/>
              <a:cxnLst/>
              <a:rect l="l" t="t" r="r" b="b"/>
              <a:pathLst>
                <a:path w="4030" h="4029" extrusionOk="0">
                  <a:moveTo>
                    <a:pt x="1" y="0"/>
                  </a:moveTo>
                  <a:cubicBezTo>
                    <a:pt x="11" y="2224"/>
                    <a:pt x="1806" y="4019"/>
                    <a:pt x="4030" y="4029"/>
                  </a:cubicBezTo>
                  <a:cubicBezTo>
                    <a:pt x="4030"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942334" y="1338430"/>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407729" y="1069802"/>
              <a:ext cx="266707" cy="267370"/>
            </a:xfrm>
            <a:custGeom>
              <a:avLst/>
              <a:gdLst/>
              <a:ahLst/>
              <a:cxnLst/>
              <a:rect l="l" t="t" r="r" b="b"/>
              <a:pathLst>
                <a:path w="4020" h="4030" extrusionOk="0">
                  <a:moveTo>
                    <a:pt x="4019" y="0"/>
                  </a:moveTo>
                  <a:lnTo>
                    <a:pt x="4019" y="0"/>
                  </a:lnTo>
                  <a:cubicBezTo>
                    <a:pt x="1796" y="11"/>
                    <a:pt x="1" y="1806"/>
                    <a:pt x="1" y="4029"/>
                  </a:cubicBezTo>
                  <a:lnTo>
                    <a:pt x="1" y="4029"/>
                  </a:ln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407729" y="1873032"/>
              <a:ext cx="266707" cy="267304"/>
            </a:xfrm>
            <a:custGeom>
              <a:avLst/>
              <a:gdLst/>
              <a:ahLst/>
              <a:cxnLst/>
              <a:rect l="l" t="t" r="r" b="b"/>
              <a:pathLst>
                <a:path w="4020" h="4029" extrusionOk="0">
                  <a:moveTo>
                    <a:pt x="4019" y="0"/>
                  </a:moveTo>
                  <a:cubicBezTo>
                    <a:pt x="1806" y="0"/>
                    <a:pt x="1" y="1805"/>
                    <a:pt x="1" y="4029"/>
                  </a:cubicBezTo>
                  <a:lnTo>
                    <a:pt x="1" y="4029"/>
                  </a:lnTo>
                  <a:cubicBezTo>
                    <a:pt x="2214" y="401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140426" y="535199"/>
              <a:ext cx="267370" cy="266707"/>
            </a:xfrm>
            <a:custGeom>
              <a:avLst/>
              <a:gdLst/>
              <a:ahLst/>
              <a:cxnLst/>
              <a:rect l="l" t="t" r="r" b="b"/>
              <a:pathLst>
                <a:path w="4030" h="4020" extrusionOk="0">
                  <a:moveTo>
                    <a:pt x="4030" y="1"/>
                  </a:moveTo>
                  <a:cubicBezTo>
                    <a:pt x="1806" y="1"/>
                    <a:pt x="1" y="1796"/>
                    <a:pt x="1" y="4019"/>
                  </a:cubicBezTo>
                  <a:cubicBezTo>
                    <a:pt x="2224" y="4019"/>
                    <a:pt x="4030"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941670" y="803827"/>
              <a:ext cx="266641" cy="266043"/>
            </a:xfrm>
            <a:custGeom>
              <a:avLst/>
              <a:gdLst/>
              <a:ahLst/>
              <a:cxnLst/>
              <a:rect l="l" t="t" r="r" b="b"/>
              <a:pathLst>
                <a:path w="4019" h="4010" extrusionOk="0">
                  <a:moveTo>
                    <a:pt x="4000" y="1"/>
                  </a:moveTo>
                  <a:cubicBezTo>
                    <a:pt x="1795" y="1"/>
                    <a:pt x="0" y="1802"/>
                    <a:pt x="0" y="4009"/>
                  </a:cubicBezTo>
                  <a:cubicBezTo>
                    <a:pt x="2213" y="4009"/>
                    <a:pt x="4019" y="2214"/>
                    <a:pt x="4019" y="1"/>
                  </a:cubicBezTo>
                  <a:cubicBezTo>
                    <a:pt x="4012" y="1"/>
                    <a:pt x="4006" y="1"/>
                    <a:pt x="400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674368" y="803827"/>
              <a:ext cx="267370" cy="266707"/>
            </a:xfrm>
            <a:custGeom>
              <a:avLst/>
              <a:gdLst/>
              <a:ahLst/>
              <a:cxnLst/>
              <a:rect l="l" t="t" r="r" b="b"/>
              <a:pathLst>
                <a:path w="4030" h="4020" extrusionOk="0">
                  <a:moveTo>
                    <a:pt x="0" y="1"/>
                  </a:moveTo>
                  <a:cubicBezTo>
                    <a:pt x="0" y="2214"/>
                    <a:pt x="1806" y="4020"/>
                    <a:pt x="4029" y="4020"/>
                  </a:cubicBezTo>
                  <a:cubicBezTo>
                    <a:pt x="402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606550" y="133843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140426" y="803827"/>
              <a:ext cx="267370" cy="266707"/>
            </a:xfrm>
            <a:custGeom>
              <a:avLst/>
              <a:gdLst/>
              <a:ahLst/>
              <a:cxnLst/>
              <a:rect l="l" t="t" r="r" b="b"/>
              <a:pathLst>
                <a:path w="4030" h="4020" extrusionOk="0">
                  <a:moveTo>
                    <a:pt x="1" y="1"/>
                  </a:moveTo>
                  <a:cubicBezTo>
                    <a:pt x="1" y="2214"/>
                    <a:pt x="1806" y="4020"/>
                    <a:pt x="4030" y="4020"/>
                  </a:cubicBezTo>
                  <a:cubicBezTo>
                    <a:pt x="4030"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873853" y="803827"/>
              <a:ext cx="266641" cy="266043"/>
            </a:xfrm>
            <a:custGeom>
              <a:avLst/>
              <a:gdLst/>
              <a:ahLst/>
              <a:cxnLst/>
              <a:rect l="l" t="t" r="r" b="b"/>
              <a:pathLst>
                <a:path w="4019" h="4010" extrusionOk="0">
                  <a:moveTo>
                    <a:pt x="4000" y="1"/>
                  </a:moveTo>
                  <a:cubicBezTo>
                    <a:pt x="1785" y="1"/>
                    <a:pt x="0" y="1802"/>
                    <a:pt x="0" y="4009"/>
                  </a:cubicBezTo>
                  <a:cubicBezTo>
                    <a:pt x="2214" y="4009"/>
                    <a:pt x="4019" y="2214"/>
                    <a:pt x="4019" y="1"/>
                  </a:cubicBezTo>
                  <a:cubicBezTo>
                    <a:pt x="4013" y="1"/>
                    <a:pt x="4006" y="1"/>
                    <a:pt x="400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407729" y="803827"/>
              <a:ext cx="266707" cy="266043"/>
            </a:xfrm>
            <a:custGeom>
              <a:avLst/>
              <a:gdLst/>
              <a:ahLst/>
              <a:cxnLst/>
              <a:rect l="l" t="t" r="r" b="b"/>
              <a:pathLst>
                <a:path w="4020" h="4010" extrusionOk="0">
                  <a:moveTo>
                    <a:pt x="4001" y="1"/>
                  </a:moveTo>
                  <a:cubicBezTo>
                    <a:pt x="1796" y="1"/>
                    <a:pt x="1" y="1802"/>
                    <a:pt x="1" y="4009"/>
                  </a:cubicBezTo>
                  <a:lnTo>
                    <a:pt x="1" y="4009"/>
                  </a:lnTo>
                  <a:cubicBezTo>
                    <a:pt x="2214" y="4009"/>
                    <a:pt x="4019" y="2214"/>
                    <a:pt x="4019" y="1"/>
                  </a:cubicBezTo>
                  <a:cubicBezTo>
                    <a:pt x="4013" y="1"/>
                    <a:pt x="4007" y="1"/>
                    <a:pt x="400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674368" y="1069802"/>
              <a:ext cx="267370" cy="267370"/>
            </a:xfrm>
            <a:custGeom>
              <a:avLst/>
              <a:gdLst/>
              <a:ahLst/>
              <a:cxnLst/>
              <a:rect l="l" t="t" r="r" b="b"/>
              <a:pathLst>
                <a:path w="4030" h="4030" extrusionOk="0">
                  <a:moveTo>
                    <a:pt x="0" y="0"/>
                  </a:moveTo>
                  <a:cubicBezTo>
                    <a:pt x="0" y="2224"/>
                    <a:pt x="1806" y="4029"/>
                    <a:pt x="4029" y="4029"/>
                  </a:cubicBezTo>
                  <a:cubicBezTo>
                    <a:pt x="4029" y="1806"/>
                    <a:pt x="2224" y="11"/>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674368" y="1338430"/>
              <a:ext cx="267370" cy="266707"/>
            </a:xfrm>
            <a:custGeom>
              <a:avLst/>
              <a:gdLst/>
              <a:ahLst/>
              <a:cxnLst/>
              <a:rect l="l" t="t" r="r" b="b"/>
              <a:pathLst>
                <a:path w="4030" h="4020" extrusionOk="0">
                  <a:moveTo>
                    <a:pt x="4029" y="1"/>
                  </a:moveTo>
                  <a:cubicBezTo>
                    <a:pt x="1806" y="1"/>
                    <a:pt x="0" y="1796"/>
                    <a:pt x="0" y="4019"/>
                  </a:cubicBezTo>
                  <a:cubicBezTo>
                    <a:pt x="2224" y="4019"/>
                    <a:pt x="4029" y="221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873853" y="267898"/>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606550" y="0"/>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873853" y="0"/>
              <a:ext cx="266641" cy="267304"/>
            </a:xfrm>
            <a:custGeom>
              <a:avLst/>
              <a:gdLst/>
              <a:ahLst/>
              <a:cxnLst/>
              <a:rect l="l" t="t" r="r" b="b"/>
              <a:pathLst>
                <a:path w="4019" h="4029" extrusionOk="0">
                  <a:moveTo>
                    <a:pt x="4019" y="0"/>
                  </a:moveTo>
                  <a:cubicBezTo>
                    <a:pt x="1795" y="0"/>
                    <a:pt x="0" y="1805"/>
                    <a:pt x="0" y="4029"/>
                  </a:cubicBezTo>
                  <a:cubicBezTo>
                    <a:pt x="2224" y="4029"/>
                    <a:pt x="4019" y="2223"/>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407729" y="0"/>
              <a:ext cx="266707" cy="267304"/>
            </a:xfrm>
            <a:custGeom>
              <a:avLst/>
              <a:gdLst/>
              <a:ahLst/>
              <a:cxnLst/>
              <a:rect l="l" t="t" r="r" b="b"/>
              <a:pathLst>
                <a:path w="4020" h="4029" extrusionOk="0">
                  <a:moveTo>
                    <a:pt x="4019" y="0"/>
                  </a:moveTo>
                  <a:cubicBezTo>
                    <a:pt x="1796" y="0"/>
                    <a:pt x="1" y="1805"/>
                    <a:pt x="1" y="4029"/>
                  </a:cubicBezTo>
                  <a:lnTo>
                    <a:pt x="1" y="4029"/>
                  </a:lnTo>
                  <a:cubicBezTo>
                    <a:pt x="2224" y="4029"/>
                    <a:pt x="4019" y="2223"/>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339911" y="0"/>
              <a:ext cx="266707" cy="267304"/>
            </a:xfrm>
            <a:custGeom>
              <a:avLst/>
              <a:gdLst/>
              <a:ahLst/>
              <a:cxnLst/>
              <a:rect l="l" t="t" r="r" b="b"/>
              <a:pathLst>
                <a:path w="4020" h="4029" extrusionOk="0">
                  <a:moveTo>
                    <a:pt x="4019" y="0"/>
                  </a:moveTo>
                  <a:cubicBezTo>
                    <a:pt x="1796" y="0"/>
                    <a:pt x="1" y="1805"/>
                    <a:pt x="1" y="4029"/>
                  </a:cubicBezTo>
                  <a:cubicBezTo>
                    <a:pt x="2214" y="4029"/>
                    <a:pt x="4019" y="2223"/>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339911" y="53519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140426" y="0"/>
              <a:ext cx="267370" cy="267304"/>
            </a:xfrm>
            <a:custGeom>
              <a:avLst/>
              <a:gdLst/>
              <a:ahLst/>
              <a:cxnLst/>
              <a:rect l="l" t="t" r="r" b="b"/>
              <a:pathLst>
                <a:path w="4030" h="4029" extrusionOk="0">
                  <a:moveTo>
                    <a:pt x="1" y="0"/>
                  </a:moveTo>
                  <a:cubicBezTo>
                    <a:pt x="1" y="2223"/>
                    <a:pt x="1806" y="4029"/>
                    <a:pt x="4030" y="4029"/>
                  </a:cubicBezTo>
                  <a:cubicBezTo>
                    <a:pt x="4019"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942334" y="0"/>
              <a:ext cx="265977" cy="267304"/>
            </a:xfrm>
            <a:custGeom>
              <a:avLst/>
              <a:gdLst/>
              <a:ahLst/>
              <a:cxnLst/>
              <a:rect l="l" t="t" r="r" b="b"/>
              <a:pathLst>
                <a:path w="4009" h="4029" extrusionOk="0">
                  <a:moveTo>
                    <a:pt x="4009" y="0"/>
                  </a:moveTo>
                  <a:lnTo>
                    <a:pt x="4009" y="0"/>
                  </a:lnTo>
                  <a:cubicBezTo>
                    <a:pt x="1795" y="10"/>
                    <a:pt x="0" y="1805"/>
                    <a:pt x="0" y="4029"/>
                  </a:cubicBezTo>
                  <a:cubicBezTo>
                    <a:pt x="2214" y="4019"/>
                    <a:pt x="4009" y="2223"/>
                    <a:pt x="400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8674368" y="0"/>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8942334" y="2408232"/>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606550" y="2408232"/>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339911" y="2408232"/>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339911" y="2140267"/>
              <a:ext cx="266707" cy="266707"/>
            </a:xfrm>
            <a:custGeom>
              <a:avLst/>
              <a:gdLst/>
              <a:ahLst/>
              <a:cxnLst/>
              <a:rect l="l" t="t" r="r" b="b"/>
              <a:pathLst>
                <a:path w="4020" h="4020" extrusionOk="0">
                  <a:moveTo>
                    <a:pt x="4019" y="1"/>
                  </a:moveTo>
                  <a:cubicBezTo>
                    <a:pt x="1796" y="1"/>
                    <a:pt x="1" y="1796"/>
                    <a:pt x="1" y="4020"/>
                  </a:cubicBezTo>
                  <a:cubicBezTo>
                    <a:pt x="2224" y="4020"/>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339911" y="1873032"/>
              <a:ext cx="266707" cy="267304"/>
            </a:xfrm>
            <a:custGeom>
              <a:avLst/>
              <a:gdLst/>
              <a:ahLst/>
              <a:cxnLst/>
              <a:rect l="l" t="t" r="r" b="b"/>
              <a:pathLst>
                <a:path w="4020" h="4029" extrusionOk="0">
                  <a:moveTo>
                    <a:pt x="4019" y="0"/>
                  </a:moveTo>
                  <a:cubicBezTo>
                    <a:pt x="1796" y="0"/>
                    <a:pt x="1" y="1805"/>
                    <a:pt x="1" y="4029"/>
                  </a:cubicBezTo>
                  <a:cubicBezTo>
                    <a:pt x="2214" y="401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873853" y="2408232"/>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407729" y="2408232"/>
              <a:ext cx="266707" cy="267370"/>
            </a:xfrm>
            <a:custGeom>
              <a:avLst/>
              <a:gdLst/>
              <a:ahLst/>
              <a:cxnLst/>
              <a:rect l="l" t="t" r="r" b="b"/>
              <a:pathLst>
                <a:path w="4020" h="4030" extrusionOk="0">
                  <a:moveTo>
                    <a:pt x="1" y="1"/>
                  </a:moveTo>
                  <a:cubicBezTo>
                    <a:pt x="1" y="2224"/>
                    <a:pt x="1796" y="4020"/>
                    <a:pt x="4019" y="4030"/>
                  </a:cubicBezTo>
                  <a:cubicBezTo>
                    <a:pt x="4019" y="180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674368" y="2408232"/>
              <a:ext cx="267370" cy="267370"/>
            </a:xfrm>
            <a:custGeom>
              <a:avLst/>
              <a:gdLst/>
              <a:ahLst/>
              <a:cxnLst/>
              <a:rect l="l" t="t" r="r" b="b"/>
              <a:pathLst>
                <a:path w="4030" h="4030" extrusionOk="0">
                  <a:moveTo>
                    <a:pt x="4029" y="1"/>
                  </a:moveTo>
                  <a:cubicBezTo>
                    <a:pt x="1806" y="1"/>
                    <a:pt x="0" y="1806"/>
                    <a:pt x="0" y="4030"/>
                  </a:cubicBezTo>
                  <a:cubicBezTo>
                    <a:pt x="2224" y="4020"/>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8140426" y="2408232"/>
              <a:ext cx="267370" cy="267370"/>
            </a:xfrm>
            <a:custGeom>
              <a:avLst/>
              <a:gdLst/>
              <a:ahLst/>
              <a:cxnLst/>
              <a:rect l="l" t="t" r="r" b="b"/>
              <a:pathLst>
                <a:path w="4030" h="4030" extrusionOk="0">
                  <a:moveTo>
                    <a:pt x="4030" y="1"/>
                  </a:moveTo>
                  <a:cubicBezTo>
                    <a:pt x="1806" y="1"/>
                    <a:pt x="1" y="1806"/>
                    <a:pt x="1" y="4030"/>
                  </a:cubicBezTo>
                  <a:cubicBezTo>
                    <a:pt x="2224" y="4020"/>
                    <a:pt x="4019"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674368" y="267898"/>
              <a:ext cx="267370" cy="267370"/>
            </a:xfrm>
            <a:custGeom>
              <a:avLst/>
              <a:gdLst/>
              <a:ahLst/>
              <a:cxnLst/>
              <a:rect l="l" t="t" r="r" b="b"/>
              <a:pathLst>
                <a:path w="4030" h="4030" extrusionOk="0">
                  <a:moveTo>
                    <a:pt x="4029" y="1"/>
                  </a:moveTo>
                  <a:cubicBezTo>
                    <a:pt x="1806" y="1"/>
                    <a:pt x="0" y="1806"/>
                    <a:pt x="0" y="4030"/>
                  </a:cubicBezTo>
                  <a:cubicBezTo>
                    <a:pt x="2224" y="4020"/>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942334" y="267898"/>
              <a:ext cx="266641" cy="267370"/>
            </a:xfrm>
            <a:custGeom>
              <a:avLst/>
              <a:gdLst/>
              <a:ahLst/>
              <a:cxnLst/>
              <a:rect l="l" t="t" r="r" b="b"/>
              <a:pathLst>
                <a:path w="4019" h="4030" extrusionOk="0">
                  <a:moveTo>
                    <a:pt x="0" y="1"/>
                  </a:moveTo>
                  <a:cubicBezTo>
                    <a:pt x="0" y="2224"/>
                    <a:pt x="1795" y="4030"/>
                    <a:pt x="4019" y="4030"/>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8407729" y="267898"/>
              <a:ext cx="266707" cy="267370"/>
            </a:xfrm>
            <a:custGeom>
              <a:avLst/>
              <a:gdLst/>
              <a:ahLst/>
              <a:cxnLst/>
              <a:rect l="l" t="t" r="r" b="b"/>
              <a:pathLst>
                <a:path w="4020" h="4030" extrusionOk="0">
                  <a:moveTo>
                    <a:pt x="1" y="1"/>
                  </a:moveTo>
                  <a:cubicBezTo>
                    <a:pt x="1" y="2224"/>
                    <a:pt x="1796" y="4030"/>
                    <a:pt x="4019" y="4030"/>
                  </a:cubicBezTo>
                  <a:cubicBezTo>
                    <a:pt x="4019" y="180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339911" y="267898"/>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8140426" y="267898"/>
              <a:ext cx="267370" cy="267370"/>
            </a:xfrm>
            <a:custGeom>
              <a:avLst/>
              <a:gdLst/>
              <a:ahLst/>
              <a:cxnLst/>
              <a:rect l="l" t="t" r="r" b="b"/>
              <a:pathLst>
                <a:path w="4030" h="4030" extrusionOk="0">
                  <a:moveTo>
                    <a:pt x="4030" y="1"/>
                  </a:moveTo>
                  <a:cubicBezTo>
                    <a:pt x="1806" y="1"/>
                    <a:pt x="1" y="1806"/>
                    <a:pt x="1" y="4030"/>
                  </a:cubicBezTo>
                  <a:cubicBezTo>
                    <a:pt x="2224" y="4030"/>
                    <a:pt x="4019"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606550" y="26789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339911" y="803827"/>
              <a:ext cx="266707" cy="266043"/>
            </a:xfrm>
            <a:custGeom>
              <a:avLst/>
              <a:gdLst/>
              <a:ahLst/>
              <a:cxnLst/>
              <a:rect l="l" t="t" r="r" b="b"/>
              <a:pathLst>
                <a:path w="4020" h="4010" extrusionOk="0">
                  <a:moveTo>
                    <a:pt x="4001" y="1"/>
                  </a:moveTo>
                  <a:cubicBezTo>
                    <a:pt x="1786" y="1"/>
                    <a:pt x="1" y="1802"/>
                    <a:pt x="1" y="4009"/>
                  </a:cubicBezTo>
                  <a:cubicBezTo>
                    <a:pt x="2214" y="4009"/>
                    <a:pt x="4009" y="2214"/>
                    <a:pt x="4019" y="1"/>
                  </a:cubicBezTo>
                  <a:cubicBezTo>
                    <a:pt x="4013" y="1"/>
                    <a:pt x="4007" y="1"/>
                    <a:pt x="400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8941670" y="2140267"/>
              <a:ext cx="267304" cy="266707"/>
            </a:xfrm>
            <a:custGeom>
              <a:avLst/>
              <a:gdLst/>
              <a:ahLst/>
              <a:cxnLst/>
              <a:rect l="l" t="t" r="r" b="b"/>
              <a:pathLst>
                <a:path w="4029" h="4020" extrusionOk="0">
                  <a:moveTo>
                    <a:pt x="4019" y="1"/>
                  </a:moveTo>
                  <a:cubicBezTo>
                    <a:pt x="1805" y="1"/>
                    <a:pt x="0" y="1806"/>
                    <a:pt x="10" y="4020"/>
                  </a:cubicBezTo>
                  <a:cubicBezTo>
                    <a:pt x="2224" y="4020"/>
                    <a:pt x="4029" y="221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8674368" y="2140267"/>
              <a:ext cx="267370" cy="266707"/>
            </a:xfrm>
            <a:custGeom>
              <a:avLst/>
              <a:gdLst/>
              <a:ahLst/>
              <a:cxnLst/>
              <a:rect l="l" t="t" r="r" b="b"/>
              <a:pathLst>
                <a:path w="4030" h="4020" extrusionOk="0">
                  <a:moveTo>
                    <a:pt x="0" y="1"/>
                  </a:moveTo>
                  <a:cubicBezTo>
                    <a:pt x="0" y="2224"/>
                    <a:pt x="1806" y="4020"/>
                    <a:pt x="4029" y="4020"/>
                  </a:cubicBezTo>
                  <a:cubicBezTo>
                    <a:pt x="402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7339911" y="1605067"/>
              <a:ext cx="266707" cy="267304"/>
            </a:xfrm>
            <a:custGeom>
              <a:avLst/>
              <a:gdLst/>
              <a:ahLst/>
              <a:cxnLst/>
              <a:rect l="l" t="t" r="r" b="b"/>
              <a:pathLst>
                <a:path w="4020" h="4029" extrusionOk="0">
                  <a:moveTo>
                    <a:pt x="1" y="0"/>
                  </a:moveTo>
                  <a:cubicBezTo>
                    <a:pt x="1" y="2224"/>
                    <a:pt x="1796" y="4029"/>
                    <a:pt x="4019" y="4029"/>
                  </a:cubicBezTo>
                  <a:cubicBezTo>
                    <a:pt x="4019" y="1805"/>
                    <a:pt x="221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7606550" y="2140267"/>
              <a:ext cx="267370" cy="266707"/>
            </a:xfrm>
            <a:custGeom>
              <a:avLst/>
              <a:gdLst/>
              <a:ahLst/>
              <a:cxnLst/>
              <a:rect l="l" t="t" r="r" b="b"/>
              <a:pathLst>
                <a:path w="4030" h="4020" extrusionOk="0">
                  <a:moveTo>
                    <a:pt x="0" y="1"/>
                  </a:moveTo>
                  <a:cubicBezTo>
                    <a:pt x="0" y="2224"/>
                    <a:pt x="1806" y="4020"/>
                    <a:pt x="4029" y="4020"/>
                  </a:cubicBezTo>
                  <a:cubicBezTo>
                    <a:pt x="401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8140426" y="2140267"/>
              <a:ext cx="267370" cy="266707"/>
            </a:xfrm>
            <a:custGeom>
              <a:avLst/>
              <a:gdLst/>
              <a:ahLst/>
              <a:cxnLst/>
              <a:rect l="l" t="t" r="r" b="b"/>
              <a:pathLst>
                <a:path w="4030" h="4020" extrusionOk="0">
                  <a:moveTo>
                    <a:pt x="1" y="1"/>
                  </a:moveTo>
                  <a:cubicBezTo>
                    <a:pt x="1" y="2224"/>
                    <a:pt x="1806" y="4020"/>
                    <a:pt x="4030" y="4020"/>
                  </a:cubicBezTo>
                  <a:cubicBezTo>
                    <a:pt x="4030"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8407729" y="2140267"/>
              <a:ext cx="266707" cy="266707"/>
            </a:xfrm>
            <a:custGeom>
              <a:avLst/>
              <a:gdLst/>
              <a:ahLst/>
              <a:cxnLst/>
              <a:rect l="l" t="t" r="r" b="b"/>
              <a:pathLst>
                <a:path w="4020" h="4020" extrusionOk="0">
                  <a:moveTo>
                    <a:pt x="4019" y="1"/>
                  </a:moveTo>
                  <a:cubicBezTo>
                    <a:pt x="1796" y="1"/>
                    <a:pt x="1" y="1796"/>
                    <a:pt x="1" y="4020"/>
                  </a:cubicBezTo>
                  <a:lnTo>
                    <a:pt x="1" y="4020"/>
                  </a:lnTo>
                  <a:cubicBezTo>
                    <a:pt x="2224" y="4020"/>
                    <a:pt x="4019" y="221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7873853" y="2140267"/>
              <a:ext cx="266641" cy="266707"/>
            </a:xfrm>
            <a:custGeom>
              <a:avLst/>
              <a:gdLst/>
              <a:ahLst/>
              <a:cxnLst/>
              <a:rect l="l" t="t" r="r" b="b"/>
              <a:pathLst>
                <a:path w="4019" h="4020" extrusionOk="0">
                  <a:moveTo>
                    <a:pt x="4019" y="1"/>
                  </a:moveTo>
                  <a:cubicBezTo>
                    <a:pt x="1795" y="1"/>
                    <a:pt x="0" y="1796"/>
                    <a:pt x="0" y="4020"/>
                  </a:cubicBezTo>
                  <a:cubicBezTo>
                    <a:pt x="2224" y="4020"/>
                    <a:pt x="4019" y="221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7873853" y="4279937"/>
              <a:ext cx="266641" cy="266707"/>
            </a:xfrm>
            <a:custGeom>
              <a:avLst/>
              <a:gdLst/>
              <a:ahLst/>
              <a:cxnLst/>
              <a:rect l="l" t="t" r="r" b="b"/>
              <a:pathLst>
                <a:path w="4019" h="4020" extrusionOk="0">
                  <a:moveTo>
                    <a:pt x="0" y="1"/>
                  </a:moveTo>
                  <a:cubicBezTo>
                    <a:pt x="0" y="2224"/>
                    <a:pt x="1795" y="4019"/>
                    <a:pt x="4019" y="4019"/>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8140426" y="4279937"/>
              <a:ext cx="267370" cy="267370"/>
            </a:xfrm>
            <a:custGeom>
              <a:avLst/>
              <a:gdLst/>
              <a:ahLst/>
              <a:cxnLst/>
              <a:rect l="l" t="t" r="r" b="b"/>
              <a:pathLst>
                <a:path w="4030" h="4030" extrusionOk="0">
                  <a:moveTo>
                    <a:pt x="4030" y="1"/>
                  </a:moveTo>
                  <a:cubicBezTo>
                    <a:pt x="1806" y="1"/>
                    <a:pt x="1" y="1806"/>
                    <a:pt x="1" y="4029"/>
                  </a:cubicBezTo>
                  <a:cubicBezTo>
                    <a:pt x="2224" y="4019"/>
                    <a:pt x="4030"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8674368" y="4279937"/>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8407729" y="4279937"/>
              <a:ext cx="266707" cy="266707"/>
            </a:xfrm>
            <a:custGeom>
              <a:avLst/>
              <a:gdLst/>
              <a:ahLst/>
              <a:cxnLst/>
              <a:rect l="l" t="t" r="r" b="b"/>
              <a:pathLst>
                <a:path w="4020" h="4020" extrusionOk="0">
                  <a:moveTo>
                    <a:pt x="1" y="1"/>
                  </a:moveTo>
                  <a:cubicBezTo>
                    <a:pt x="1" y="2224"/>
                    <a:pt x="1806" y="4019"/>
                    <a:pt x="4019" y="4019"/>
                  </a:cubicBezTo>
                  <a:cubicBezTo>
                    <a:pt x="4019" y="180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8941670" y="3209472"/>
              <a:ext cx="266641" cy="267304"/>
            </a:xfrm>
            <a:custGeom>
              <a:avLst/>
              <a:gdLst/>
              <a:ahLst/>
              <a:cxnLst/>
              <a:rect l="l" t="t" r="r" b="b"/>
              <a:pathLst>
                <a:path w="4019" h="4029" extrusionOk="0">
                  <a:moveTo>
                    <a:pt x="0" y="0"/>
                  </a:moveTo>
                  <a:cubicBezTo>
                    <a:pt x="0" y="2224"/>
                    <a:pt x="1795" y="4029"/>
                    <a:pt x="4019" y="4029"/>
                  </a:cubicBezTo>
                  <a:cubicBezTo>
                    <a:pt x="4019" y="1805"/>
                    <a:pt x="2213"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8941670" y="4279937"/>
              <a:ext cx="266641" cy="266707"/>
            </a:xfrm>
            <a:custGeom>
              <a:avLst/>
              <a:gdLst/>
              <a:ahLst/>
              <a:cxnLst/>
              <a:rect l="l" t="t" r="r" b="b"/>
              <a:pathLst>
                <a:path w="4019" h="4020" extrusionOk="0">
                  <a:moveTo>
                    <a:pt x="0" y="1"/>
                  </a:moveTo>
                  <a:cubicBezTo>
                    <a:pt x="0" y="2224"/>
                    <a:pt x="1805" y="4019"/>
                    <a:pt x="4019" y="4019"/>
                  </a:cubicBezTo>
                  <a:cubicBezTo>
                    <a:pt x="4019" y="1796"/>
                    <a:pt x="2213"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7606550" y="4547902"/>
              <a:ext cx="267370" cy="266707"/>
            </a:xfrm>
            <a:custGeom>
              <a:avLst/>
              <a:gdLst/>
              <a:ahLst/>
              <a:cxnLst/>
              <a:rect l="l" t="t" r="r" b="b"/>
              <a:pathLst>
                <a:path w="4030" h="4020" extrusionOk="0">
                  <a:moveTo>
                    <a:pt x="0" y="1"/>
                  </a:moveTo>
                  <a:cubicBezTo>
                    <a:pt x="0" y="2224"/>
                    <a:pt x="1806" y="4019"/>
                    <a:pt x="4029" y="4019"/>
                  </a:cubicBezTo>
                  <a:cubicBezTo>
                    <a:pt x="402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8674368" y="3209472"/>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8674368" y="4547902"/>
              <a:ext cx="267370" cy="266707"/>
            </a:xfrm>
            <a:custGeom>
              <a:avLst/>
              <a:gdLst/>
              <a:ahLst/>
              <a:cxnLst/>
              <a:rect l="l" t="t" r="r" b="b"/>
              <a:pathLst>
                <a:path w="4030" h="4020" extrusionOk="0">
                  <a:moveTo>
                    <a:pt x="0" y="1"/>
                  </a:moveTo>
                  <a:cubicBezTo>
                    <a:pt x="10" y="2224"/>
                    <a:pt x="1806" y="4019"/>
                    <a:pt x="4029" y="4019"/>
                  </a:cubicBezTo>
                  <a:cubicBezTo>
                    <a:pt x="402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873853" y="4547902"/>
              <a:ext cx="266641" cy="266707"/>
            </a:xfrm>
            <a:custGeom>
              <a:avLst/>
              <a:gdLst/>
              <a:ahLst/>
              <a:cxnLst/>
              <a:rect l="l" t="t" r="r" b="b"/>
              <a:pathLst>
                <a:path w="4019" h="4020" extrusionOk="0">
                  <a:moveTo>
                    <a:pt x="4019" y="1"/>
                  </a:moveTo>
                  <a:cubicBezTo>
                    <a:pt x="1795" y="1"/>
                    <a:pt x="0" y="1796"/>
                    <a:pt x="0" y="4019"/>
                  </a:cubicBezTo>
                  <a:cubicBezTo>
                    <a:pt x="221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8941670" y="4547902"/>
              <a:ext cx="266641" cy="266707"/>
            </a:xfrm>
            <a:custGeom>
              <a:avLst/>
              <a:gdLst/>
              <a:ahLst/>
              <a:cxnLst/>
              <a:rect l="l" t="t" r="r" b="b"/>
              <a:pathLst>
                <a:path w="4019" h="4020" extrusionOk="0">
                  <a:moveTo>
                    <a:pt x="4019" y="1"/>
                  </a:moveTo>
                  <a:cubicBezTo>
                    <a:pt x="1795" y="1"/>
                    <a:pt x="0" y="1796"/>
                    <a:pt x="0" y="4019"/>
                  </a:cubicBezTo>
                  <a:cubicBezTo>
                    <a:pt x="222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606550" y="3209472"/>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7606550" y="3477436"/>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7873853" y="3209472"/>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339911" y="3744671"/>
              <a:ext cx="266707" cy="266707"/>
            </a:xfrm>
            <a:custGeom>
              <a:avLst/>
              <a:gdLst/>
              <a:ahLst/>
              <a:cxnLst/>
              <a:rect l="l" t="t" r="r" b="b"/>
              <a:pathLst>
                <a:path w="4020" h="4020" extrusionOk="0">
                  <a:moveTo>
                    <a:pt x="4019" y="1"/>
                  </a:moveTo>
                  <a:cubicBezTo>
                    <a:pt x="1796" y="1"/>
                    <a:pt x="1" y="1806"/>
                    <a:pt x="1" y="4019"/>
                  </a:cubicBezTo>
                  <a:cubicBezTo>
                    <a:pt x="221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606550" y="4279937"/>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7606550" y="3744671"/>
              <a:ext cx="267370" cy="266707"/>
            </a:xfrm>
            <a:custGeom>
              <a:avLst/>
              <a:gdLst/>
              <a:ahLst/>
              <a:cxnLst/>
              <a:rect l="l" t="t" r="r" b="b"/>
              <a:pathLst>
                <a:path w="4030" h="4020" extrusionOk="0">
                  <a:moveTo>
                    <a:pt x="0" y="1"/>
                  </a:moveTo>
                  <a:cubicBezTo>
                    <a:pt x="0" y="2224"/>
                    <a:pt x="1806" y="4019"/>
                    <a:pt x="4029" y="4019"/>
                  </a:cubicBezTo>
                  <a:cubicBezTo>
                    <a:pt x="4019" y="180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339248" y="4012636"/>
              <a:ext cx="267370" cy="267370"/>
            </a:xfrm>
            <a:custGeom>
              <a:avLst/>
              <a:gdLst/>
              <a:ahLst/>
              <a:cxnLst/>
              <a:rect l="l" t="t" r="r" b="b"/>
              <a:pathLst>
                <a:path w="4030" h="4030" extrusionOk="0">
                  <a:moveTo>
                    <a:pt x="11" y="1"/>
                  </a:moveTo>
                  <a:cubicBezTo>
                    <a:pt x="1" y="2224"/>
                    <a:pt x="1806" y="4030"/>
                    <a:pt x="4029" y="4030"/>
                  </a:cubicBezTo>
                  <a:cubicBezTo>
                    <a:pt x="4029" y="1806"/>
                    <a:pt x="2234" y="1"/>
                    <a:pt x="1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140426" y="4012636"/>
              <a:ext cx="267370" cy="267370"/>
            </a:xfrm>
            <a:custGeom>
              <a:avLst/>
              <a:gdLst/>
              <a:ahLst/>
              <a:cxnLst/>
              <a:rect l="l" t="t" r="r" b="b"/>
              <a:pathLst>
                <a:path w="4030" h="4030" extrusionOk="0">
                  <a:moveTo>
                    <a:pt x="4030" y="1"/>
                  </a:moveTo>
                  <a:cubicBezTo>
                    <a:pt x="1806" y="1"/>
                    <a:pt x="1" y="1806"/>
                    <a:pt x="1" y="4030"/>
                  </a:cubicBezTo>
                  <a:cubicBezTo>
                    <a:pt x="2224" y="4030"/>
                    <a:pt x="4030"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8140426" y="3744671"/>
              <a:ext cx="267370" cy="266707"/>
            </a:xfrm>
            <a:custGeom>
              <a:avLst/>
              <a:gdLst/>
              <a:ahLst/>
              <a:cxnLst/>
              <a:rect l="l" t="t" r="r" b="b"/>
              <a:pathLst>
                <a:path w="4030" h="4020" extrusionOk="0">
                  <a:moveTo>
                    <a:pt x="1" y="1"/>
                  </a:moveTo>
                  <a:cubicBezTo>
                    <a:pt x="1" y="2224"/>
                    <a:pt x="1806" y="4019"/>
                    <a:pt x="4030" y="4019"/>
                  </a:cubicBezTo>
                  <a:cubicBezTo>
                    <a:pt x="4019" y="180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873853" y="3744671"/>
              <a:ext cx="266641" cy="266707"/>
            </a:xfrm>
            <a:custGeom>
              <a:avLst/>
              <a:gdLst/>
              <a:ahLst/>
              <a:cxnLst/>
              <a:rect l="l" t="t" r="r" b="b"/>
              <a:pathLst>
                <a:path w="4019" h="4020" extrusionOk="0">
                  <a:moveTo>
                    <a:pt x="4019" y="1"/>
                  </a:moveTo>
                  <a:cubicBezTo>
                    <a:pt x="1795" y="1"/>
                    <a:pt x="0" y="1806"/>
                    <a:pt x="0" y="4019"/>
                  </a:cubicBezTo>
                  <a:cubicBezTo>
                    <a:pt x="222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7873853" y="4012636"/>
              <a:ext cx="266641" cy="267370"/>
            </a:xfrm>
            <a:custGeom>
              <a:avLst/>
              <a:gdLst/>
              <a:ahLst/>
              <a:cxnLst/>
              <a:rect l="l" t="t" r="r" b="b"/>
              <a:pathLst>
                <a:path w="4019" h="4030" extrusionOk="0">
                  <a:moveTo>
                    <a:pt x="0" y="1"/>
                  </a:moveTo>
                  <a:cubicBezTo>
                    <a:pt x="0" y="2224"/>
                    <a:pt x="1795" y="4030"/>
                    <a:pt x="4019" y="4030"/>
                  </a:cubicBezTo>
                  <a:cubicBezTo>
                    <a:pt x="4019" y="180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8407729" y="4013366"/>
              <a:ext cx="266707" cy="266641"/>
            </a:xfrm>
            <a:custGeom>
              <a:avLst/>
              <a:gdLst/>
              <a:ahLst/>
              <a:cxnLst/>
              <a:rect l="l" t="t" r="r" b="b"/>
              <a:pathLst>
                <a:path w="4020" h="4019" extrusionOk="0">
                  <a:moveTo>
                    <a:pt x="1" y="0"/>
                  </a:moveTo>
                  <a:cubicBezTo>
                    <a:pt x="1" y="2213"/>
                    <a:pt x="1796" y="4019"/>
                    <a:pt x="4019" y="4019"/>
                  </a:cubicBezTo>
                  <a:cubicBezTo>
                    <a:pt x="4019" y="179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8942334" y="3744671"/>
              <a:ext cx="266641" cy="266707"/>
            </a:xfrm>
            <a:custGeom>
              <a:avLst/>
              <a:gdLst/>
              <a:ahLst/>
              <a:cxnLst/>
              <a:rect l="l" t="t" r="r" b="b"/>
              <a:pathLst>
                <a:path w="4019" h="4020" extrusionOk="0">
                  <a:moveTo>
                    <a:pt x="4019" y="1"/>
                  </a:moveTo>
                  <a:cubicBezTo>
                    <a:pt x="1795" y="1"/>
                    <a:pt x="0" y="1806"/>
                    <a:pt x="0" y="4019"/>
                  </a:cubicBezTo>
                  <a:cubicBezTo>
                    <a:pt x="221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8407729" y="3209472"/>
              <a:ext cx="266707" cy="267304"/>
            </a:xfrm>
            <a:custGeom>
              <a:avLst/>
              <a:gdLst/>
              <a:ahLst/>
              <a:cxnLst/>
              <a:rect l="l" t="t" r="r" b="b"/>
              <a:pathLst>
                <a:path w="4020" h="4029" extrusionOk="0">
                  <a:moveTo>
                    <a:pt x="1" y="0"/>
                  </a:moveTo>
                  <a:cubicBezTo>
                    <a:pt x="1" y="2224"/>
                    <a:pt x="1796" y="4029"/>
                    <a:pt x="4019" y="4029"/>
                  </a:cubicBezTo>
                  <a:cubicBezTo>
                    <a:pt x="4019"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8140426" y="4547902"/>
              <a:ext cx="267370" cy="266707"/>
            </a:xfrm>
            <a:custGeom>
              <a:avLst/>
              <a:gdLst/>
              <a:ahLst/>
              <a:cxnLst/>
              <a:rect l="l" t="t" r="r" b="b"/>
              <a:pathLst>
                <a:path w="4030" h="4020" extrusionOk="0">
                  <a:moveTo>
                    <a:pt x="1" y="1"/>
                  </a:moveTo>
                  <a:cubicBezTo>
                    <a:pt x="1" y="2224"/>
                    <a:pt x="1806" y="4019"/>
                    <a:pt x="4030" y="4019"/>
                  </a:cubicBezTo>
                  <a:cubicBezTo>
                    <a:pt x="4030"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8941670" y="4012636"/>
              <a:ext cx="267304" cy="267370"/>
            </a:xfrm>
            <a:custGeom>
              <a:avLst/>
              <a:gdLst/>
              <a:ahLst/>
              <a:cxnLst/>
              <a:rect l="l" t="t" r="r" b="b"/>
              <a:pathLst>
                <a:path w="4029" h="4030" extrusionOk="0">
                  <a:moveTo>
                    <a:pt x="10" y="1"/>
                  </a:moveTo>
                  <a:cubicBezTo>
                    <a:pt x="0" y="2224"/>
                    <a:pt x="1805" y="4019"/>
                    <a:pt x="4019" y="4030"/>
                  </a:cubicBezTo>
                  <a:cubicBezTo>
                    <a:pt x="4029" y="1806"/>
                    <a:pt x="2224" y="1"/>
                    <a:pt x="1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8407729" y="3744671"/>
              <a:ext cx="266707" cy="266707"/>
            </a:xfrm>
            <a:custGeom>
              <a:avLst/>
              <a:gdLst/>
              <a:ahLst/>
              <a:cxnLst/>
              <a:rect l="l" t="t" r="r" b="b"/>
              <a:pathLst>
                <a:path w="4020" h="4020" extrusionOk="0">
                  <a:moveTo>
                    <a:pt x="4019" y="1"/>
                  </a:moveTo>
                  <a:cubicBezTo>
                    <a:pt x="1796" y="1"/>
                    <a:pt x="1" y="1806"/>
                    <a:pt x="1" y="4019"/>
                  </a:cubicBezTo>
                  <a:cubicBezTo>
                    <a:pt x="222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8407729" y="4547902"/>
              <a:ext cx="266707" cy="266707"/>
            </a:xfrm>
            <a:custGeom>
              <a:avLst/>
              <a:gdLst/>
              <a:ahLst/>
              <a:cxnLst/>
              <a:rect l="l" t="t" r="r" b="b"/>
              <a:pathLst>
                <a:path w="4020" h="4020" extrusionOk="0">
                  <a:moveTo>
                    <a:pt x="4019" y="1"/>
                  </a:moveTo>
                  <a:cubicBezTo>
                    <a:pt x="1796" y="1"/>
                    <a:pt x="1" y="1796"/>
                    <a:pt x="1" y="4019"/>
                  </a:cubicBezTo>
                  <a:cubicBezTo>
                    <a:pt x="222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8140426" y="3209472"/>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8941670" y="3477436"/>
              <a:ext cx="266641" cy="267304"/>
            </a:xfrm>
            <a:custGeom>
              <a:avLst/>
              <a:gdLst/>
              <a:ahLst/>
              <a:cxnLst/>
              <a:rect l="l" t="t" r="r" b="b"/>
              <a:pathLst>
                <a:path w="4019" h="4029" extrusionOk="0">
                  <a:moveTo>
                    <a:pt x="4019" y="0"/>
                  </a:moveTo>
                  <a:cubicBezTo>
                    <a:pt x="1795" y="0"/>
                    <a:pt x="0" y="1805"/>
                    <a:pt x="0"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8674368" y="3477436"/>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7606550" y="4012636"/>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8140426" y="3477436"/>
              <a:ext cx="267370" cy="267304"/>
            </a:xfrm>
            <a:custGeom>
              <a:avLst/>
              <a:gdLst/>
              <a:ahLst/>
              <a:cxnLst/>
              <a:rect l="l" t="t" r="r" b="b"/>
              <a:pathLst>
                <a:path w="4030" h="4029" extrusionOk="0">
                  <a:moveTo>
                    <a:pt x="1" y="0"/>
                  </a:moveTo>
                  <a:cubicBezTo>
                    <a:pt x="1" y="2224"/>
                    <a:pt x="1806" y="4029"/>
                    <a:pt x="4030" y="4029"/>
                  </a:cubicBezTo>
                  <a:cubicBezTo>
                    <a:pt x="4030"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873853" y="3477436"/>
              <a:ext cx="266641" cy="267304"/>
            </a:xfrm>
            <a:custGeom>
              <a:avLst/>
              <a:gdLst/>
              <a:ahLst/>
              <a:cxnLst/>
              <a:rect l="l" t="t" r="r" b="b"/>
              <a:pathLst>
                <a:path w="4019" h="4029" extrusionOk="0">
                  <a:moveTo>
                    <a:pt x="4019" y="0"/>
                  </a:moveTo>
                  <a:cubicBezTo>
                    <a:pt x="1795" y="0"/>
                    <a:pt x="0" y="1805"/>
                    <a:pt x="0"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8407729" y="3477436"/>
              <a:ext cx="266707" cy="267304"/>
            </a:xfrm>
            <a:custGeom>
              <a:avLst/>
              <a:gdLst/>
              <a:ahLst/>
              <a:cxnLst/>
              <a:rect l="l" t="t" r="r" b="b"/>
              <a:pathLst>
                <a:path w="4020" h="4029" extrusionOk="0">
                  <a:moveTo>
                    <a:pt x="4019" y="0"/>
                  </a:moveTo>
                  <a:cubicBezTo>
                    <a:pt x="1796" y="0"/>
                    <a:pt x="1" y="1805"/>
                    <a:pt x="1" y="4029"/>
                  </a:cubicBezTo>
                  <a:lnTo>
                    <a:pt x="1" y="4029"/>
                  </a:ln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674368" y="3744671"/>
              <a:ext cx="267370" cy="266707"/>
            </a:xfrm>
            <a:custGeom>
              <a:avLst/>
              <a:gdLst/>
              <a:ahLst/>
              <a:cxnLst/>
              <a:rect l="l" t="t" r="r" b="b"/>
              <a:pathLst>
                <a:path w="4030" h="4020" extrusionOk="0">
                  <a:moveTo>
                    <a:pt x="0" y="1"/>
                  </a:moveTo>
                  <a:cubicBezTo>
                    <a:pt x="0" y="2224"/>
                    <a:pt x="1806" y="4019"/>
                    <a:pt x="4029" y="4019"/>
                  </a:cubicBezTo>
                  <a:cubicBezTo>
                    <a:pt x="4029" y="180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8674368" y="4012636"/>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7873853" y="2942834"/>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606550" y="2674206"/>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873853" y="267420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8407729" y="2674206"/>
              <a:ext cx="266707" cy="267370"/>
            </a:xfrm>
            <a:custGeom>
              <a:avLst/>
              <a:gdLst/>
              <a:ahLst/>
              <a:cxnLst/>
              <a:rect l="l" t="t" r="r" b="b"/>
              <a:pathLst>
                <a:path w="4020" h="4030" extrusionOk="0">
                  <a:moveTo>
                    <a:pt x="4019" y="0"/>
                  </a:moveTo>
                  <a:lnTo>
                    <a:pt x="4019" y="0"/>
                  </a:lnTo>
                  <a:cubicBezTo>
                    <a:pt x="1796" y="11"/>
                    <a:pt x="1" y="1806"/>
                    <a:pt x="1" y="4029"/>
                  </a:cubicBezTo>
                  <a:lnTo>
                    <a:pt x="1" y="4029"/>
                  </a:ln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7339911" y="2674206"/>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7339248" y="3209472"/>
              <a:ext cx="267370" cy="267304"/>
            </a:xfrm>
            <a:custGeom>
              <a:avLst/>
              <a:gdLst/>
              <a:ahLst/>
              <a:cxnLst/>
              <a:rect l="l" t="t" r="r" b="b"/>
              <a:pathLst>
                <a:path w="4030" h="4029" extrusionOk="0">
                  <a:moveTo>
                    <a:pt x="11" y="0"/>
                  </a:moveTo>
                  <a:cubicBezTo>
                    <a:pt x="1" y="2224"/>
                    <a:pt x="1806" y="4029"/>
                    <a:pt x="4029" y="4029"/>
                  </a:cubicBezTo>
                  <a:cubicBezTo>
                    <a:pt x="4029" y="1805"/>
                    <a:pt x="2224" y="0"/>
                    <a:pt x="1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8140426" y="2674206"/>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8942334" y="2674206"/>
              <a:ext cx="265977" cy="267370"/>
            </a:xfrm>
            <a:custGeom>
              <a:avLst/>
              <a:gdLst/>
              <a:ahLst/>
              <a:cxnLst/>
              <a:rect l="l" t="t" r="r" b="b"/>
              <a:pathLst>
                <a:path w="4009" h="4030" extrusionOk="0">
                  <a:moveTo>
                    <a:pt x="4009" y="0"/>
                  </a:moveTo>
                  <a:lnTo>
                    <a:pt x="4009" y="0"/>
                  </a:lnTo>
                  <a:cubicBezTo>
                    <a:pt x="1795" y="11"/>
                    <a:pt x="0" y="1806"/>
                    <a:pt x="0" y="4029"/>
                  </a:cubicBezTo>
                  <a:cubicBezTo>
                    <a:pt x="2214" y="4029"/>
                    <a:pt x="4009" y="2224"/>
                    <a:pt x="400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8674368" y="2674206"/>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8942334" y="5082504"/>
              <a:ext cx="266641" cy="267370"/>
            </a:xfrm>
            <a:custGeom>
              <a:avLst/>
              <a:gdLst/>
              <a:ahLst/>
              <a:cxnLst/>
              <a:rect l="l" t="t" r="r" b="b"/>
              <a:pathLst>
                <a:path w="4019" h="4030" extrusionOk="0">
                  <a:moveTo>
                    <a:pt x="0" y="0"/>
                  </a:moveTo>
                  <a:cubicBezTo>
                    <a:pt x="0" y="2224"/>
                    <a:pt x="1795" y="4029"/>
                    <a:pt x="4019" y="4029"/>
                  </a:cubicBezTo>
                  <a:cubicBezTo>
                    <a:pt x="4019" y="1806"/>
                    <a:pt x="221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7606550" y="5082504"/>
              <a:ext cx="267370" cy="267370"/>
            </a:xfrm>
            <a:custGeom>
              <a:avLst/>
              <a:gdLst/>
              <a:ahLst/>
              <a:cxnLst/>
              <a:rect l="l" t="t" r="r" b="b"/>
              <a:pathLst>
                <a:path w="4030" h="4030" extrusionOk="0">
                  <a:moveTo>
                    <a:pt x="4029" y="0"/>
                  </a:moveTo>
                  <a:cubicBezTo>
                    <a:pt x="1806" y="0"/>
                    <a:pt x="0" y="1806"/>
                    <a:pt x="0" y="4029"/>
                  </a:cubicBezTo>
                  <a:cubicBezTo>
                    <a:pt x="2224" y="4029"/>
                    <a:pt x="401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7339911" y="5082504"/>
              <a:ext cx="266707" cy="267370"/>
            </a:xfrm>
            <a:custGeom>
              <a:avLst/>
              <a:gdLst/>
              <a:ahLst/>
              <a:cxnLst/>
              <a:rect l="l" t="t" r="r" b="b"/>
              <a:pathLst>
                <a:path w="4020" h="4030" extrusionOk="0">
                  <a:moveTo>
                    <a:pt x="1" y="0"/>
                  </a:moveTo>
                  <a:cubicBezTo>
                    <a:pt x="1" y="2224"/>
                    <a:pt x="1796" y="4029"/>
                    <a:pt x="4019" y="4029"/>
                  </a:cubicBezTo>
                  <a:cubicBezTo>
                    <a:pt x="4019" y="1806"/>
                    <a:pt x="221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339911" y="4814540"/>
              <a:ext cx="266707" cy="267370"/>
            </a:xfrm>
            <a:custGeom>
              <a:avLst/>
              <a:gdLst/>
              <a:ahLst/>
              <a:cxnLst/>
              <a:rect l="l" t="t" r="r" b="b"/>
              <a:pathLst>
                <a:path w="4020" h="4030" extrusionOk="0">
                  <a:moveTo>
                    <a:pt x="4019" y="0"/>
                  </a:moveTo>
                  <a:cubicBezTo>
                    <a:pt x="1796" y="0"/>
                    <a:pt x="1" y="1806"/>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339911" y="4547902"/>
              <a:ext cx="266707" cy="266707"/>
            </a:xfrm>
            <a:custGeom>
              <a:avLst/>
              <a:gdLst/>
              <a:ahLst/>
              <a:cxnLst/>
              <a:rect l="l" t="t" r="r" b="b"/>
              <a:pathLst>
                <a:path w="4020" h="4020" extrusionOk="0">
                  <a:moveTo>
                    <a:pt x="4019" y="1"/>
                  </a:moveTo>
                  <a:cubicBezTo>
                    <a:pt x="1796" y="1"/>
                    <a:pt x="1" y="1796"/>
                    <a:pt x="1" y="4019"/>
                  </a:cubicBezTo>
                  <a:cubicBezTo>
                    <a:pt x="221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873853" y="5082504"/>
              <a:ext cx="266641" cy="267370"/>
            </a:xfrm>
            <a:custGeom>
              <a:avLst/>
              <a:gdLst/>
              <a:ahLst/>
              <a:cxnLst/>
              <a:rect l="l" t="t" r="r" b="b"/>
              <a:pathLst>
                <a:path w="4019" h="4030" extrusionOk="0">
                  <a:moveTo>
                    <a:pt x="0" y="0"/>
                  </a:moveTo>
                  <a:cubicBezTo>
                    <a:pt x="0" y="2224"/>
                    <a:pt x="1795" y="4029"/>
                    <a:pt x="4019" y="4029"/>
                  </a:cubicBezTo>
                  <a:cubicBezTo>
                    <a:pt x="4019" y="1806"/>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8407729" y="5082504"/>
              <a:ext cx="266707" cy="267370"/>
            </a:xfrm>
            <a:custGeom>
              <a:avLst/>
              <a:gdLst/>
              <a:ahLst/>
              <a:cxnLst/>
              <a:rect l="l" t="t" r="r" b="b"/>
              <a:pathLst>
                <a:path w="4020" h="4030" extrusionOk="0">
                  <a:moveTo>
                    <a:pt x="1" y="0"/>
                  </a:moveTo>
                  <a:cubicBezTo>
                    <a:pt x="1" y="2224"/>
                    <a:pt x="1796" y="4029"/>
                    <a:pt x="4019" y="4029"/>
                  </a:cubicBezTo>
                  <a:cubicBezTo>
                    <a:pt x="4019" y="1806"/>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8674368" y="5082504"/>
              <a:ext cx="267370" cy="267370"/>
            </a:xfrm>
            <a:custGeom>
              <a:avLst/>
              <a:gdLst/>
              <a:ahLst/>
              <a:cxnLst/>
              <a:rect l="l" t="t" r="r" b="b"/>
              <a:pathLst>
                <a:path w="4030" h="4030" extrusionOk="0">
                  <a:moveTo>
                    <a:pt x="4029" y="0"/>
                  </a:moveTo>
                  <a:cubicBezTo>
                    <a:pt x="1806" y="0"/>
                    <a:pt x="0" y="1806"/>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8140426" y="5082504"/>
              <a:ext cx="267370" cy="267370"/>
            </a:xfrm>
            <a:custGeom>
              <a:avLst/>
              <a:gdLst/>
              <a:ahLst/>
              <a:cxnLst/>
              <a:rect l="l" t="t" r="r" b="b"/>
              <a:pathLst>
                <a:path w="4030" h="4030" extrusionOk="0">
                  <a:moveTo>
                    <a:pt x="4030" y="0"/>
                  </a:moveTo>
                  <a:cubicBezTo>
                    <a:pt x="1806" y="0"/>
                    <a:pt x="1" y="1806"/>
                    <a:pt x="1" y="4029"/>
                  </a:cubicBezTo>
                  <a:cubicBezTo>
                    <a:pt x="2224" y="4029"/>
                    <a:pt x="4019" y="2224"/>
                    <a:pt x="403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8674368" y="2942834"/>
              <a:ext cx="267370" cy="266707"/>
            </a:xfrm>
            <a:custGeom>
              <a:avLst/>
              <a:gdLst/>
              <a:ahLst/>
              <a:cxnLst/>
              <a:rect l="l" t="t" r="r" b="b"/>
              <a:pathLst>
                <a:path w="4030" h="4020" extrusionOk="0">
                  <a:moveTo>
                    <a:pt x="4029" y="1"/>
                  </a:moveTo>
                  <a:cubicBezTo>
                    <a:pt x="1806" y="1"/>
                    <a:pt x="0" y="1796"/>
                    <a:pt x="0" y="4019"/>
                  </a:cubicBezTo>
                  <a:cubicBezTo>
                    <a:pt x="2224" y="4019"/>
                    <a:pt x="4029" y="221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8942334" y="2942834"/>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8407729" y="2942834"/>
              <a:ext cx="266707" cy="266707"/>
            </a:xfrm>
            <a:custGeom>
              <a:avLst/>
              <a:gdLst/>
              <a:ahLst/>
              <a:cxnLst/>
              <a:rect l="l" t="t" r="r" b="b"/>
              <a:pathLst>
                <a:path w="4020" h="4020" extrusionOk="0">
                  <a:moveTo>
                    <a:pt x="1" y="1"/>
                  </a:moveTo>
                  <a:cubicBezTo>
                    <a:pt x="1" y="2214"/>
                    <a:pt x="1796" y="4019"/>
                    <a:pt x="4019" y="4019"/>
                  </a:cubicBezTo>
                  <a:cubicBezTo>
                    <a:pt x="4019"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7339911" y="2942834"/>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8140426" y="2942834"/>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7606550" y="2942834"/>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7339911" y="3477436"/>
              <a:ext cx="266707" cy="267304"/>
            </a:xfrm>
            <a:custGeom>
              <a:avLst/>
              <a:gdLst/>
              <a:ahLst/>
              <a:cxnLst/>
              <a:rect l="l" t="t" r="r" b="b"/>
              <a:pathLst>
                <a:path w="4020" h="4029" extrusionOk="0">
                  <a:moveTo>
                    <a:pt x="4019" y="0"/>
                  </a:moveTo>
                  <a:cubicBezTo>
                    <a:pt x="1796" y="0"/>
                    <a:pt x="1" y="1805"/>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8942334" y="4814540"/>
              <a:ext cx="265977" cy="267370"/>
            </a:xfrm>
            <a:custGeom>
              <a:avLst/>
              <a:gdLst/>
              <a:ahLst/>
              <a:cxnLst/>
              <a:rect l="l" t="t" r="r" b="b"/>
              <a:pathLst>
                <a:path w="4009" h="4030" extrusionOk="0">
                  <a:moveTo>
                    <a:pt x="4009" y="0"/>
                  </a:moveTo>
                  <a:cubicBezTo>
                    <a:pt x="1795" y="10"/>
                    <a:pt x="0" y="1806"/>
                    <a:pt x="0" y="4029"/>
                  </a:cubicBezTo>
                  <a:cubicBezTo>
                    <a:pt x="2214" y="4019"/>
                    <a:pt x="4009" y="2224"/>
                    <a:pt x="400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8674368" y="4814540"/>
              <a:ext cx="267370" cy="267370"/>
            </a:xfrm>
            <a:custGeom>
              <a:avLst/>
              <a:gdLst/>
              <a:ahLst/>
              <a:cxnLst/>
              <a:rect l="l" t="t" r="r" b="b"/>
              <a:pathLst>
                <a:path w="4030" h="4030" extrusionOk="0">
                  <a:moveTo>
                    <a:pt x="0" y="0"/>
                  </a:moveTo>
                  <a:cubicBezTo>
                    <a:pt x="0" y="2224"/>
                    <a:pt x="1806" y="4029"/>
                    <a:pt x="4029" y="4029"/>
                  </a:cubicBezTo>
                  <a:cubicBezTo>
                    <a:pt x="4029" y="1806"/>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7339911" y="4279937"/>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7606550" y="4814540"/>
              <a:ext cx="267370" cy="267370"/>
            </a:xfrm>
            <a:custGeom>
              <a:avLst/>
              <a:gdLst/>
              <a:ahLst/>
              <a:cxnLst/>
              <a:rect l="l" t="t" r="r" b="b"/>
              <a:pathLst>
                <a:path w="4030" h="4030" extrusionOk="0">
                  <a:moveTo>
                    <a:pt x="0" y="0"/>
                  </a:moveTo>
                  <a:cubicBezTo>
                    <a:pt x="0" y="2224"/>
                    <a:pt x="1806" y="4029"/>
                    <a:pt x="4029" y="4029"/>
                  </a:cubicBezTo>
                  <a:cubicBezTo>
                    <a:pt x="4019" y="1806"/>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8140426" y="4814540"/>
              <a:ext cx="267370" cy="267370"/>
            </a:xfrm>
            <a:custGeom>
              <a:avLst/>
              <a:gdLst/>
              <a:ahLst/>
              <a:cxnLst/>
              <a:rect l="l" t="t" r="r" b="b"/>
              <a:pathLst>
                <a:path w="4030" h="4030" extrusionOk="0">
                  <a:moveTo>
                    <a:pt x="1" y="0"/>
                  </a:moveTo>
                  <a:cubicBezTo>
                    <a:pt x="1" y="2224"/>
                    <a:pt x="1806" y="4029"/>
                    <a:pt x="4030" y="4029"/>
                  </a:cubicBezTo>
                  <a:cubicBezTo>
                    <a:pt x="4019" y="1806"/>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8407729" y="4814540"/>
              <a:ext cx="266707" cy="267370"/>
            </a:xfrm>
            <a:custGeom>
              <a:avLst/>
              <a:gdLst/>
              <a:ahLst/>
              <a:cxnLst/>
              <a:rect l="l" t="t" r="r" b="b"/>
              <a:pathLst>
                <a:path w="4020" h="4030" extrusionOk="0">
                  <a:moveTo>
                    <a:pt x="4019" y="0"/>
                  </a:moveTo>
                  <a:cubicBezTo>
                    <a:pt x="1796" y="0"/>
                    <a:pt x="1" y="1806"/>
                    <a:pt x="1"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7873853" y="4814540"/>
              <a:ext cx="266641" cy="267370"/>
            </a:xfrm>
            <a:custGeom>
              <a:avLst/>
              <a:gdLst/>
              <a:ahLst/>
              <a:cxnLst/>
              <a:rect l="l" t="t" r="r" b="b"/>
              <a:pathLst>
                <a:path w="4019" h="4030" extrusionOk="0">
                  <a:moveTo>
                    <a:pt x="4019" y="0"/>
                  </a:moveTo>
                  <a:cubicBezTo>
                    <a:pt x="1795" y="0"/>
                    <a:pt x="0" y="1806"/>
                    <a:pt x="0"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
          <p:cNvSpPr txBox="1">
            <a:spLocks noGrp="1"/>
          </p:cNvSpPr>
          <p:nvPr>
            <p:ph type="ctrTitle"/>
          </p:nvPr>
        </p:nvSpPr>
        <p:spPr>
          <a:xfrm>
            <a:off x="750125" y="731375"/>
            <a:ext cx="3822000" cy="2689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1" name="Google Shape;151;p2"/>
          <p:cNvSpPr txBox="1">
            <a:spLocks noGrp="1"/>
          </p:cNvSpPr>
          <p:nvPr>
            <p:ph type="subTitle" idx="1"/>
          </p:nvPr>
        </p:nvSpPr>
        <p:spPr>
          <a:xfrm>
            <a:off x="750125" y="3876025"/>
            <a:ext cx="3822000" cy="536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2000">
                <a:solidFill>
                  <a:schemeClr val="accen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964"/>
        <p:cNvGrpSpPr/>
        <p:nvPr/>
      </p:nvGrpSpPr>
      <p:grpSpPr>
        <a:xfrm>
          <a:off x="0" y="0"/>
          <a:ext cx="0" cy="0"/>
          <a:chOff x="0" y="0"/>
          <a:chExt cx="0" cy="0"/>
        </a:xfrm>
      </p:grpSpPr>
      <p:grpSp>
        <p:nvGrpSpPr>
          <p:cNvPr id="965" name="Google Shape;965;p11"/>
          <p:cNvGrpSpPr/>
          <p:nvPr/>
        </p:nvGrpSpPr>
        <p:grpSpPr>
          <a:xfrm>
            <a:off x="-510238" y="-649390"/>
            <a:ext cx="10164475" cy="1068548"/>
            <a:chOff x="-510250" y="4689885"/>
            <a:chExt cx="10164475" cy="1068548"/>
          </a:xfrm>
        </p:grpSpPr>
        <p:sp>
          <p:nvSpPr>
            <p:cNvPr id="966" name="Google Shape;966;p11"/>
            <p:cNvSpPr/>
            <p:nvPr/>
          </p:nvSpPr>
          <p:spPr>
            <a:xfrm rot="5400000">
              <a:off x="2967585" y="5224159"/>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1"/>
            <p:cNvSpPr/>
            <p:nvPr/>
          </p:nvSpPr>
          <p:spPr>
            <a:xfrm rot="5400000">
              <a:off x="2967220" y="549109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1"/>
            <p:cNvSpPr/>
            <p:nvPr/>
          </p:nvSpPr>
          <p:spPr>
            <a:xfrm rot="5400000">
              <a:off x="2699255" y="4957221"/>
              <a:ext cx="267370" cy="267304"/>
            </a:xfrm>
            <a:custGeom>
              <a:avLst/>
              <a:gdLst/>
              <a:ahLst/>
              <a:cxnLst/>
              <a:rect l="l" t="t" r="r" b="b"/>
              <a:pathLst>
                <a:path w="4030" h="4029" extrusionOk="0">
                  <a:moveTo>
                    <a:pt x="0" y="0"/>
                  </a:moveTo>
                  <a:cubicBezTo>
                    <a:pt x="0" y="2224"/>
                    <a:pt x="1806" y="4019"/>
                    <a:pt x="4029" y="4029"/>
                  </a:cubicBezTo>
                  <a:cubicBezTo>
                    <a:pt x="402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1"/>
            <p:cNvSpPr/>
            <p:nvPr/>
          </p:nvSpPr>
          <p:spPr>
            <a:xfrm rot="5400000">
              <a:off x="2699620" y="5224159"/>
              <a:ext cx="266641" cy="267304"/>
            </a:xfrm>
            <a:custGeom>
              <a:avLst/>
              <a:gdLst/>
              <a:ahLst/>
              <a:cxnLst/>
              <a:rect l="l" t="t" r="r" b="b"/>
              <a:pathLst>
                <a:path w="4019" h="4029" extrusionOk="0">
                  <a:moveTo>
                    <a:pt x="4019" y="0"/>
                  </a:moveTo>
                  <a:cubicBezTo>
                    <a:pt x="1795" y="0"/>
                    <a:pt x="0" y="1805"/>
                    <a:pt x="0" y="4029"/>
                  </a:cubicBezTo>
                  <a:cubicBezTo>
                    <a:pt x="2214" y="401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1"/>
            <p:cNvSpPr/>
            <p:nvPr/>
          </p:nvSpPr>
          <p:spPr>
            <a:xfrm rot="5400000">
              <a:off x="4037386" y="4957520"/>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1"/>
            <p:cNvSpPr/>
            <p:nvPr/>
          </p:nvSpPr>
          <p:spPr>
            <a:xfrm rot="5400000">
              <a:off x="3769090" y="4957851"/>
              <a:ext cx="267370" cy="266043"/>
            </a:xfrm>
            <a:custGeom>
              <a:avLst/>
              <a:gdLst/>
              <a:ahLst/>
              <a:cxnLst/>
              <a:rect l="l" t="t" r="r" b="b"/>
              <a:pathLst>
                <a:path w="4030" h="4010" extrusionOk="0">
                  <a:moveTo>
                    <a:pt x="19" y="1"/>
                  </a:moveTo>
                  <a:cubicBezTo>
                    <a:pt x="13" y="1"/>
                    <a:pt x="7" y="1"/>
                    <a:pt x="0" y="1"/>
                  </a:cubicBezTo>
                  <a:cubicBezTo>
                    <a:pt x="11" y="2214"/>
                    <a:pt x="1806" y="4009"/>
                    <a:pt x="4029" y="4009"/>
                  </a:cubicBezTo>
                  <a:cubicBezTo>
                    <a:pt x="4019" y="1802"/>
                    <a:pt x="2234" y="1"/>
                    <a:pt x="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1"/>
            <p:cNvSpPr/>
            <p:nvPr/>
          </p:nvSpPr>
          <p:spPr>
            <a:xfrm rot="5400000">
              <a:off x="4037751" y="5224457"/>
              <a:ext cx="266641" cy="266707"/>
            </a:xfrm>
            <a:custGeom>
              <a:avLst/>
              <a:gdLst/>
              <a:ahLst/>
              <a:cxnLst/>
              <a:rect l="l" t="t" r="r" b="b"/>
              <a:pathLst>
                <a:path w="4019" h="4020" extrusionOk="0">
                  <a:moveTo>
                    <a:pt x="0" y="1"/>
                  </a:moveTo>
                  <a:cubicBezTo>
                    <a:pt x="0" y="2224"/>
                    <a:pt x="1795" y="4019"/>
                    <a:pt x="4019" y="4019"/>
                  </a:cubicBezTo>
                  <a:cubicBezTo>
                    <a:pt x="4019" y="179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1"/>
            <p:cNvSpPr/>
            <p:nvPr/>
          </p:nvSpPr>
          <p:spPr>
            <a:xfrm rot="5400000">
              <a:off x="3502784" y="4690217"/>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1"/>
            <p:cNvSpPr/>
            <p:nvPr/>
          </p:nvSpPr>
          <p:spPr>
            <a:xfrm rot="5400000">
              <a:off x="2967220" y="4957221"/>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1"/>
            <p:cNvSpPr/>
            <p:nvPr/>
          </p:nvSpPr>
          <p:spPr>
            <a:xfrm rot="5400000">
              <a:off x="3502452" y="4957188"/>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1"/>
            <p:cNvSpPr/>
            <p:nvPr/>
          </p:nvSpPr>
          <p:spPr>
            <a:xfrm rot="5400000">
              <a:off x="3234488" y="4690549"/>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1"/>
            <p:cNvSpPr/>
            <p:nvPr/>
          </p:nvSpPr>
          <p:spPr>
            <a:xfrm rot="5400000">
              <a:off x="3234156" y="5491395"/>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1"/>
            <p:cNvSpPr/>
            <p:nvPr/>
          </p:nvSpPr>
          <p:spPr>
            <a:xfrm rot="5400000">
              <a:off x="3502452" y="5491063"/>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1"/>
            <p:cNvSpPr/>
            <p:nvPr/>
          </p:nvSpPr>
          <p:spPr>
            <a:xfrm rot="5400000">
              <a:off x="3502817" y="522412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1"/>
            <p:cNvSpPr/>
            <p:nvPr/>
          </p:nvSpPr>
          <p:spPr>
            <a:xfrm rot="5400000">
              <a:off x="3234521" y="5224457"/>
              <a:ext cx="266641" cy="266707"/>
            </a:xfrm>
            <a:custGeom>
              <a:avLst/>
              <a:gdLst/>
              <a:ahLst/>
              <a:cxnLst/>
              <a:rect l="l" t="t" r="r" b="b"/>
              <a:pathLst>
                <a:path w="4019" h="4020" extrusionOk="0">
                  <a:moveTo>
                    <a:pt x="0" y="1"/>
                  </a:moveTo>
                  <a:cubicBezTo>
                    <a:pt x="0" y="2214"/>
                    <a:pt x="1795" y="4019"/>
                    <a:pt x="4019" y="4019"/>
                  </a:cubicBezTo>
                  <a:cubicBezTo>
                    <a:pt x="401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1"/>
            <p:cNvSpPr/>
            <p:nvPr/>
          </p:nvSpPr>
          <p:spPr>
            <a:xfrm rot="5400000">
              <a:off x="2699255" y="5491097"/>
              <a:ext cx="267370" cy="267304"/>
            </a:xfrm>
            <a:custGeom>
              <a:avLst/>
              <a:gdLst/>
              <a:ahLst/>
              <a:cxnLst/>
              <a:rect l="l" t="t" r="r" b="b"/>
              <a:pathLst>
                <a:path w="4030" h="4029" extrusionOk="0">
                  <a:moveTo>
                    <a:pt x="1" y="0"/>
                  </a:moveTo>
                  <a:cubicBezTo>
                    <a:pt x="11" y="2224"/>
                    <a:pt x="1806" y="4019"/>
                    <a:pt x="4030" y="4029"/>
                  </a:cubicBezTo>
                  <a:cubicBezTo>
                    <a:pt x="4030"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1"/>
            <p:cNvSpPr/>
            <p:nvPr/>
          </p:nvSpPr>
          <p:spPr>
            <a:xfrm rot="5400000">
              <a:off x="4037386" y="5491395"/>
              <a:ext cx="267370" cy="266707"/>
            </a:xfrm>
            <a:custGeom>
              <a:avLst/>
              <a:gdLst/>
              <a:ahLst/>
              <a:cxnLst/>
              <a:rect l="l" t="t" r="r" b="b"/>
              <a:pathLst>
                <a:path w="4030" h="4020" extrusionOk="0">
                  <a:moveTo>
                    <a:pt x="4030" y="1"/>
                  </a:moveTo>
                  <a:cubicBezTo>
                    <a:pt x="1806" y="1"/>
                    <a:pt x="1" y="1796"/>
                    <a:pt x="1" y="4019"/>
                  </a:cubicBezTo>
                  <a:cubicBezTo>
                    <a:pt x="2224" y="4019"/>
                    <a:pt x="4030"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1"/>
            <p:cNvSpPr/>
            <p:nvPr/>
          </p:nvSpPr>
          <p:spPr>
            <a:xfrm rot="5400000">
              <a:off x="3234156" y="495752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1"/>
            <p:cNvSpPr/>
            <p:nvPr/>
          </p:nvSpPr>
          <p:spPr>
            <a:xfrm rot="5400000">
              <a:off x="3768758" y="5491395"/>
              <a:ext cx="267370" cy="266707"/>
            </a:xfrm>
            <a:custGeom>
              <a:avLst/>
              <a:gdLst/>
              <a:ahLst/>
              <a:cxnLst/>
              <a:rect l="l" t="t" r="r" b="b"/>
              <a:pathLst>
                <a:path w="4030" h="4020" extrusionOk="0">
                  <a:moveTo>
                    <a:pt x="1" y="1"/>
                  </a:moveTo>
                  <a:cubicBezTo>
                    <a:pt x="1" y="2214"/>
                    <a:pt x="1806" y="4020"/>
                    <a:pt x="4030" y="4020"/>
                  </a:cubicBezTo>
                  <a:cubicBezTo>
                    <a:pt x="4030"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1"/>
            <p:cNvSpPr/>
            <p:nvPr/>
          </p:nvSpPr>
          <p:spPr>
            <a:xfrm rot="5400000">
              <a:off x="3769455" y="5224789"/>
              <a:ext cx="266641" cy="266043"/>
            </a:xfrm>
            <a:custGeom>
              <a:avLst/>
              <a:gdLst/>
              <a:ahLst/>
              <a:cxnLst/>
              <a:rect l="l" t="t" r="r" b="b"/>
              <a:pathLst>
                <a:path w="4019" h="4010" extrusionOk="0">
                  <a:moveTo>
                    <a:pt x="4000" y="1"/>
                  </a:moveTo>
                  <a:cubicBezTo>
                    <a:pt x="1785" y="1"/>
                    <a:pt x="0" y="1802"/>
                    <a:pt x="0" y="4009"/>
                  </a:cubicBezTo>
                  <a:cubicBezTo>
                    <a:pt x="2214" y="4009"/>
                    <a:pt x="4019" y="2214"/>
                    <a:pt x="4019" y="1"/>
                  </a:cubicBezTo>
                  <a:cubicBezTo>
                    <a:pt x="4013" y="1"/>
                    <a:pt x="4006" y="1"/>
                    <a:pt x="400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1"/>
            <p:cNvSpPr/>
            <p:nvPr/>
          </p:nvSpPr>
          <p:spPr>
            <a:xfrm rot="5400000">
              <a:off x="4304721" y="5224126"/>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1"/>
            <p:cNvSpPr/>
            <p:nvPr/>
          </p:nvSpPr>
          <p:spPr>
            <a:xfrm rot="5400000">
              <a:off x="4572287" y="4957221"/>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1"/>
            <p:cNvSpPr/>
            <p:nvPr/>
          </p:nvSpPr>
          <p:spPr>
            <a:xfrm rot="5400000">
              <a:off x="4572652" y="5224159"/>
              <a:ext cx="266641" cy="267304"/>
            </a:xfrm>
            <a:custGeom>
              <a:avLst/>
              <a:gdLst/>
              <a:ahLst/>
              <a:cxnLst/>
              <a:rect l="l" t="t" r="r" b="b"/>
              <a:pathLst>
                <a:path w="4019" h="4029" extrusionOk="0">
                  <a:moveTo>
                    <a:pt x="4019" y="0"/>
                  </a:moveTo>
                  <a:cubicBezTo>
                    <a:pt x="1795" y="0"/>
                    <a:pt x="0" y="1805"/>
                    <a:pt x="0" y="4029"/>
                  </a:cubicBezTo>
                  <a:cubicBezTo>
                    <a:pt x="2224" y="4029"/>
                    <a:pt x="4019" y="2223"/>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1"/>
            <p:cNvSpPr/>
            <p:nvPr/>
          </p:nvSpPr>
          <p:spPr>
            <a:xfrm rot="5400000">
              <a:off x="4572619" y="4690250"/>
              <a:ext cx="266707" cy="267304"/>
            </a:xfrm>
            <a:custGeom>
              <a:avLst/>
              <a:gdLst/>
              <a:ahLst/>
              <a:cxnLst/>
              <a:rect l="l" t="t" r="r" b="b"/>
              <a:pathLst>
                <a:path w="4020" h="4029" extrusionOk="0">
                  <a:moveTo>
                    <a:pt x="4019" y="0"/>
                  </a:moveTo>
                  <a:cubicBezTo>
                    <a:pt x="1796" y="0"/>
                    <a:pt x="1" y="1805"/>
                    <a:pt x="1" y="4029"/>
                  </a:cubicBezTo>
                  <a:cubicBezTo>
                    <a:pt x="2214" y="4029"/>
                    <a:pt x="4019" y="2223"/>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1"/>
            <p:cNvSpPr/>
            <p:nvPr/>
          </p:nvSpPr>
          <p:spPr>
            <a:xfrm rot="5400000">
              <a:off x="4037718" y="469054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1"/>
            <p:cNvSpPr/>
            <p:nvPr/>
          </p:nvSpPr>
          <p:spPr>
            <a:xfrm rot="5400000">
              <a:off x="4572287" y="5491097"/>
              <a:ext cx="267370" cy="267304"/>
            </a:xfrm>
            <a:custGeom>
              <a:avLst/>
              <a:gdLst/>
              <a:ahLst/>
              <a:cxnLst/>
              <a:rect l="l" t="t" r="r" b="b"/>
              <a:pathLst>
                <a:path w="4030" h="4029" extrusionOk="0">
                  <a:moveTo>
                    <a:pt x="1" y="0"/>
                  </a:moveTo>
                  <a:cubicBezTo>
                    <a:pt x="1" y="2223"/>
                    <a:pt x="1806" y="4029"/>
                    <a:pt x="4030" y="4029"/>
                  </a:cubicBezTo>
                  <a:cubicBezTo>
                    <a:pt x="4019"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1"/>
            <p:cNvSpPr/>
            <p:nvPr/>
          </p:nvSpPr>
          <p:spPr>
            <a:xfrm rot="5400000">
              <a:off x="2164022" y="495718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1"/>
            <p:cNvSpPr/>
            <p:nvPr/>
          </p:nvSpPr>
          <p:spPr>
            <a:xfrm rot="5400000">
              <a:off x="2164354" y="4690217"/>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1"/>
            <p:cNvSpPr/>
            <p:nvPr/>
          </p:nvSpPr>
          <p:spPr>
            <a:xfrm rot="5400000">
              <a:off x="2432650" y="4690549"/>
              <a:ext cx="266707" cy="266707"/>
            </a:xfrm>
            <a:custGeom>
              <a:avLst/>
              <a:gdLst/>
              <a:ahLst/>
              <a:cxnLst/>
              <a:rect l="l" t="t" r="r" b="b"/>
              <a:pathLst>
                <a:path w="4020" h="4020" extrusionOk="0">
                  <a:moveTo>
                    <a:pt x="4019" y="1"/>
                  </a:moveTo>
                  <a:cubicBezTo>
                    <a:pt x="1796" y="1"/>
                    <a:pt x="1" y="1796"/>
                    <a:pt x="1" y="4020"/>
                  </a:cubicBezTo>
                  <a:cubicBezTo>
                    <a:pt x="2224" y="4020"/>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1"/>
            <p:cNvSpPr/>
            <p:nvPr/>
          </p:nvSpPr>
          <p:spPr>
            <a:xfrm rot="5400000">
              <a:off x="2699587" y="4690250"/>
              <a:ext cx="266707" cy="267304"/>
            </a:xfrm>
            <a:custGeom>
              <a:avLst/>
              <a:gdLst/>
              <a:ahLst/>
              <a:cxnLst/>
              <a:rect l="l" t="t" r="r" b="b"/>
              <a:pathLst>
                <a:path w="4020" h="4029" extrusionOk="0">
                  <a:moveTo>
                    <a:pt x="4019" y="0"/>
                  </a:moveTo>
                  <a:cubicBezTo>
                    <a:pt x="1796" y="0"/>
                    <a:pt x="1" y="1805"/>
                    <a:pt x="1" y="4029"/>
                  </a:cubicBezTo>
                  <a:cubicBezTo>
                    <a:pt x="2214" y="401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1"/>
            <p:cNvSpPr/>
            <p:nvPr/>
          </p:nvSpPr>
          <p:spPr>
            <a:xfrm rot="5400000">
              <a:off x="2164387" y="5224126"/>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1"/>
            <p:cNvSpPr/>
            <p:nvPr/>
          </p:nvSpPr>
          <p:spPr>
            <a:xfrm rot="5400000">
              <a:off x="2164022" y="5491063"/>
              <a:ext cx="267370" cy="267370"/>
            </a:xfrm>
            <a:custGeom>
              <a:avLst/>
              <a:gdLst/>
              <a:ahLst/>
              <a:cxnLst/>
              <a:rect l="l" t="t" r="r" b="b"/>
              <a:pathLst>
                <a:path w="4030" h="4030" extrusionOk="0">
                  <a:moveTo>
                    <a:pt x="4030" y="1"/>
                  </a:moveTo>
                  <a:cubicBezTo>
                    <a:pt x="1806" y="1"/>
                    <a:pt x="1" y="1806"/>
                    <a:pt x="1" y="4030"/>
                  </a:cubicBezTo>
                  <a:cubicBezTo>
                    <a:pt x="2224" y="4020"/>
                    <a:pt x="4019"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1"/>
            <p:cNvSpPr/>
            <p:nvPr/>
          </p:nvSpPr>
          <p:spPr>
            <a:xfrm rot="5400000">
              <a:off x="4304688" y="4690217"/>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1"/>
            <p:cNvSpPr/>
            <p:nvPr/>
          </p:nvSpPr>
          <p:spPr>
            <a:xfrm rot="5400000">
              <a:off x="4304356" y="5491063"/>
              <a:ext cx="267370" cy="267370"/>
            </a:xfrm>
            <a:custGeom>
              <a:avLst/>
              <a:gdLst/>
              <a:ahLst/>
              <a:cxnLst/>
              <a:rect l="l" t="t" r="r" b="b"/>
              <a:pathLst>
                <a:path w="4030" h="4030" extrusionOk="0">
                  <a:moveTo>
                    <a:pt x="4030" y="1"/>
                  </a:moveTo>
                  <a:cubicBezTo>
                    <a:pt x="1806" y="1"/>
                    <a:pt x="1" y="1806"/>
                    <a:pt x="1" y="4030"/>
                  </a:cubicBezTo>
                  <a:cubicBezTo>
                    <a:pt x="2224" y="4030"/>
                    <a:pt x="4019"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1"/>
            <p:cNvSpPr/>
            <p:nvPr/>
          </p:nvSpPr>
          <p:spPr>
            <a:xfrm rot="5400000">
              <a:off x="4304356" y="495718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1"/>
            <p:cNvSpPr/>
            <p:nvPr/>
          </p:nvSpPr>
          <p:spPr>
            <a:xfrm rot="5400000">
              <a:off x="3769422" y="4690880"/>
              <a:ext cx="266707" cy="266043"/>
            </a:xfrm>
            <a:custGeom>
              <a:avLst/>
              <a:gdLst/>
              <a:ahLst/>
              <a:cxnLst/>
              <a:rect l="l" t="t" r="r" b="b"/>
              <a:pathLst>
                <a:path w="4020" h="4010" extrusionOk="0">
                  <a:moveTo>
                    <a:pt x="4001" y="1"/>
                  </a:moveTo>
                  <a:cubicBezTo>
                    <a:pt x="1786" y="1"/>
                    <a:pt x="1" y="1802"/>
                    <a:pt x="1" y="4009"/>
                  </a:cubicBezTo>
                  <a:cubicBezTo>
                    <a:pt x="2214" y="4009"/>
                    <a:pt x="4009" y="2214"/>
                    <a:pt x="4019" y="1"/>
                  </a:cubicBezTo>
                  <a:cubicBezTo>
                    <a:pt x="4013" y="1"/>
                    <a:pt x="4007" y="1"/>
                    <a:pt x="400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1"/>
            <p:cNvSpPr/>
            <p:nvPr/>
          </p:nvSpPr>
          <p:spPr>
            <a:xfrm rot="5400000">
              <a:off x="2967551" y="4690250"/>
              <a:ext cx="266707" cy="267304"/>
            </a:xfrm>
            <a:custGeom>
              <a:avLst/>
              <a:gdLst/>
              <a:ahLst/>
              <a:cxnLst/>
              <a:rect l="l" t="t" r="r" b="b"/>
              <a:pathLst>
                <a:path w="4020" h="4029" extrusionOk="0">
                  <a:moveTo>
                    <a:pt x="1" y="0"/>
                  </a:moveTo>
                  <a:cubicBezTo>
                    <a:pt x="1" y="2224"/>
                    <a:pt x="1796" y="4029"/>
                    <a:pt x="4019" y="4029"/>
                  </a:cubicBezTo>
                  <a:cubicBezTo>
                    <a:pt x="4019" y="1805"/>
                    <a:pt x="221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1"/>
            <p:cNvSpPr/>
            <p:nvPr/>
          </p:nvSpPr>
          <p:spPr>
            <a:xfrm rot="5400000">
              <a:off x="2432319" y="4957520"/>
              <a:ext cx="267370" cy="266707"/>
            </a:xfrm>
            <a:custGeom>
              <a:avLst/>
              <a:gdLst/>
              <a:ahLst/>
              <a:cxnLst/>
              <a:rect l="l" t="t" r="r" b="b"/>
              <a:pathLst>
                <a:path w="4030" h="4020" extrusionOk="0">
                  <a:moveTo>
                    <a:pt x="0" y="1"/>
                  </a:moveTo>
                  <a:cubicBezTo>
                    <a:pt x="0" y="2224"/>
                    <a:pt x="1806" y="4020"/>
                    <a:pt x="4029" y="4020"/>
                  </a:cubicBezTo>
                  <a:cubicBezTo>
                    <a:pt x="401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1"/>
            <p:cNvSpPr/>
            <p:nvPr/>
          </p:nvSpPr>
          <p:spPr>
            <a:xfrm rot="5400000">
              <a:off x="2432319" y="5491395"/>
              <a:ext cx="267370" cy="266707"/>
            </a:xfrm>
            <a:custGeom>
              <a:avLst/>
              <a:gdLst/>
              <a:ahLst/>
              <a:cxnLst/>
              <a:rect l="l" t="t" r="r" b="b"/>
              <a:pathLst>
                <a:path w="4030" h="4020" extrusionOk="0">
                  <a:moveTo>
                    <a:pt x="1" y="1"/>
                  </a:moveTo>
                  <a:cubicBezTo>
                    <a:pt x="1" y="2224"/>
                    <a:pt x="1806" y="4020"/>
                    <a:pt x="4030" y="4020"/>
                  </a:cubicBezTo>
                  <a:cubicBezTo>
                    <a:pt x="4030"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1"/>
            <p:cNvSpPr/>
            <p:nvPr/>
          </p:nvSpPr>
          <p:spPr>
            <a:xfrm rot="5400000">
              <a:off x="2432684" y="5224457"/>
              <a:ext cx="266641" cy="266707"/>
            </a:xfrm>
            <a:custGeom>
              <a:avLst/>
              <a:gdLst/>
              <a:ahLst/>
              <a:cxnLst/>
              <a:rect l="l" t="t" r="r" b="b"/>
              <a:pathLst>
                <a:path w="4019" h="4020" extrusionOk="0">
                  <a:moveTo>
                    <a:pt x="4019" y="1"/>
                  </a:moveTo>
                  <a:cubicBezTo>
                    <a:pt x="1795" y="1"/>
                    <a:pt x="0" y="1796"/>
                    <a:pt x="0" y="4020"/>
                  </a:cubicBezTo>
                  <a:cubicBezTo>
                    <a:pt x="2224" y="4020"/>
                    <a:pt x="4019" y="221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1"/>
            <p:cNvSpPr/>
            <p:nvPr/>
          </p:nvSpPr>
          <p:spPr>
            <a:xfrm rot="5400000">
              <a:off x="293013" y="5224457"/>
              <a:ext cx="266641" cy="266707"/>
            </a:xfrm>
            <a:custGeom>
              <a:avLst/>
              <a:gdLst/>
              <a:ahLst/>
              <a:cxnLst/>
              <a:rect l="l" t="t" r="r" b="b"/>
              <a:pathLst>
                <a:path w="4019" h="4020" extrusionOk="0">
                  <a:moveTo>
                    <a:pt x="0" y="1"/>
                  </a:moveTo>
                  <a:cubicBezTo>
                    <a:pt x="0" y="2224"/>
                    <a:pt x="1795" y="4019"/>
                    <a:pt x="4019" y="4019"/>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1"/>
            <p:cNvSpPr/>
            <p:nvPr/>
          </p:nvSpPr>
          <p:spPr>
            <a:xfrm rot="5400000">
              <a:off x="292317" y="5491063"/>
              <a:ext cx="267370" cy="267370"/>
            </a:xfrm>
            <a:custGeom>
              <a:avLst/>
              <a:gdLst/>
              <a:ahLst/>
              <a:cxnLst/>
              <a:rect l="l" t="t" r="r" b="b"/>
              <a:pathLst>
                <a:path w="4030" h="4030" extrusionOk="0">
                  <a:moveTo>
                    <a:pt x="4030" y="1"/>
                  </a:moveTo>
                  <a:cubicBezTo>
                    <a:pt x="1806" y="1"/>
                    <a:pt x="1" y="1806"/>
                    <a:pt x="1" y="4029"/>
                  </a:cubicBezTo>
                  <a:cubicBezTo>
                    <a:pt x="2224" y="4019"/>
                    <a:pt x="4030"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1"/>
            <p:cNvSpPr/>
            <p:nvPr/>
          </p:nvSpPr>
          <p:spPr>
            <a:xfrm rot="5400000">
              <a:off x="24684" y="4957520"/>
              <a:ext cx="267370" cy="266707"/>
            </a:xfrm>
            <a:custGeom>
              <a:avLst/>
              <a:gdLst/>
              <a:ahLst/>
              <a:cxnLst/>
              <a:rect l="l" t="t" r="r" b="b"/>
              <a:pathLst>
                <a:path w="4030" h="4020" extrusionOk="0">
                  <a:moveTo>
                    <a:pt x="0" y="1"/>
                  </a:moveTo>
                  <a:cubicBezTo>
                    <a:pt x="0" y="2224"/>
                    <a:pt x="1806" y="4019"/>
                    <a:pt x="4029" y="4019"/>
                  </a:cubicBezTo>
                  <a:cubicBezTo>
                    <a:pt x="402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1"/>
            <p:cNvSpPr/>
            <p:nvPr/>
          </p:nvSpPr>
          <p:spPr>
            <a:xfrm rot="5400000">
              <a:off x="25049" y="5224457"/>
              <a:ext cx="266641" cy="266707"/>
            </a:xfrm>
            <a:custGeom>
              <a:avLst/>
              <a:gdLst/>
              <a:ahLst/>
              <a:cxnLst/>
              <a:rect l="l" t="t" r="r" b="b"/>
              <a:pathLst>
                <a:path w="4019" h="4020" extrusionOk="0">
                  <a:moveTo>
                    <a:pt x="4019" y="1"/>
                  </a:moveTo>
                  <a:cubicBezTo>
                    <a:pt x="1795" y="1"/>
                    <a:pt x="0" y="1796"/>
                    <a:pt x="0" y="4019"/>
                  </a:cubicBezTo>
                  <a:cubicBezTo>
                    <a:pt x="221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1"/>
            <p:cNvSpPr/>
            <p:nvPr/>
          </p:nvSpPr>
          <p:spPr>
            <a:xfrm rot="5400000">
              <a:off x="1362815" y="4957221"/>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1"/>
            <p:cNvSpPr/>
            <p:nvPr/>
          </p:nvSpPr>
          <p:spPr>
            <a:xfrm rot="5400000">
              <a:off x="1094851" y="4957221"/>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1"/>
            <p:cNvSpPr/>
            <p:nvPr/>
          </p:nvSpPr>
          <p:spPr>
            <a:xfrm rot="5400000">
              <a:off x="1363180" y="5224159"/>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1"/>
            <p:cNvSpPr/>
            <p:nvPr/>
          </p:nvSpPr>
          <p:spPr>
            <a:xfrm rot="5400000">
              <a:off x="828246" y="4690549"/>
              <a:ext cx="266707" cy="266707"/>
            </a:xfrm>
            <a:custGeom>
              <a:avLst/>
              <a:gdLst/>
              <a:ahLst/>
              <a:cxnLst/>
              <a:rect l="l" t="t" r="r" b="b"/>
              <a:pathLst>
                <a:path w="4020" h="4020" extrusionOk="0">
                  <a:moveTo>
                    <a:pt x="4019" y="1"/>
                  </a:moveTo>
                  <a:cubicBezTo>
                    <a:pt x="1796" y="1"/>
                    <a:pt x="1" y="1806"/>
                    <a:pt x="1" y="4019"/>
                  </a:cubicBezTo>
                  <a:cubicBezTo>
                    <a:pt x="221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1"/>
            <p:cNvSpPr/>
            <p:nvPr/>
          </p:nvSpPr>
          <p:spPr>
            <a:xfrm rot="5400000">
              <a:off x="292317" y="4957188"/>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1"/>
            <p:cNvSpPr/>
            <p:nvPr/>
          </p:nvSpPr>
          <p:spPr>
            <a:xfrm rot="5400000">
              <a:off x="827914" y="4957520"/>
              <a:ext cx="267370" cy="266707"/>
            </a:xfrm>
            <a:custGeom>
              <a:avLst/>
              <a:gdLst/>
              <a:ahLst/>
              <a:cxnLst/>
              <a:rect l="l" t="t" r="r" b="b"/>
              <a:pathLst>
                <a:path w="4030" h="4020" extrusionOk="0">
                  <a:moveTo>
                    <a:pt x="0" y="1"/>
                  </a:moveTo>
                  <a:cubicBezTo>
                    <a:pt x="0" y="2224"/>
                    <a:pt x="1806" y="4019"/>
                    <a:pt x="4029" y="4019"/>
                  </a:cubicBezTo>
                  <a:cubicBezTo>
                    <a:pt x="4019" y="180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1"/>
            <p:cNvSpPr/>
            <p:nvPr/>
          </p:nvSpPr>
          <p:spPr>
            <a:xfrm rot="5400000">
              <a:off x="559618" y="4689885"/>
              <a:ext cx="267370" cy="267370"/>
            </a:xfrm>
            <a:custGeom>
              <a:avLst/>
              <a:gdLst/>
              <a:ahLst/>
              <a:cxnLst/>
              <a:rect l="l" t="t" r="r" b="b"/>
              <a:pathLst>
                <a:path w="4030" h="4030" extrusionOk="0">
                  <a:moveTo>
                    <a:pt x="11" y="1"/>
                  </a:moveTo>
                  <a:cubicBezTo>
                    <a:pt x="1" y="2224"/>
                    <a:pt x="1806" y="4030"/>
                    <a:pt x="4029" y="4030"/>
                  </a:cubicBezTo>
                  <a:cubicBezTo>
                    <a:pt x="4029" y="1806"/>
                    <a:pt x="2234" y="1"/>
                    <a:pt x="1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1"/>
            <p:cNvSpPr/>
            <p:nvPr/>
          </p:nvSpPr>
          <p:spPr>
            <a:xfrm rot="5400000">
              <a:off x="559618" y="5491063"/>
              <a:ext cx="267370" cy="267370"/>
            </a:xfrm>
            <a:custGeom>
              <a:avLst/>
              <a:gdLst/>
              <a:ahLst/>
              <a:cxnLst/>
              <a:rect l="l" t="t" r="r" b="b"/>
              <a:pathLst>
                <a:path w="4030" h="4030" extrusionOk="0">
                  <a:moveTo>
                    <a:pt x="4030" y="1"/>
                  </a:moveTo>
                  <a:cubicBezTo>
                    <a:pt x="1806" y="1"/>
                    <a:pt x="1" y="1806"/>
                    <a:pt x="1" y="4030"/>
                  </a:cubicBezTo>
                  <a:cubicBezTo>
                    <a:pt x="2224" y="4030"/>
                    <a:pt x="4030"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1"/>
            <p:cNvSpPr/>
            <p:nvPr/>
          </p:nvSpPr>
          <p:spPr>
            <a:xfrm rot="5400000">
              <a:off x="827914" y="5491395"/>
              <a:ext cx="267370" cy="266707"/>
            </a:xfrm>
            <a:custGeom>
              <a:avLst/>
              <a:gdLst/>
              <a:ahLst/>
              <a:cxnLst/>
              <a:rect l="l" t="t" r="r" b="b"/>
              <a:pathLst>
                <a:path w="4030" h="4020" extrusionOk="0">
                  <a:moveTo>
                    <a:pt x="1" y="1"/>
                  </a:moveTo>
                  <a:cubicBezTo>
                    <a:pt x="1" y="2224"/>
                    <a:pt x="1806" y="4019"/>
                    <a:pt x="4030" y="4019"/>
                  </a:cubicBezTo>
                  <a:cubicBezTo>
                    <a:pt x="4019" y="180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1"/>
            <p:cNvSpPr/>
            <p:nvPr/>
          </p:nvSpPr>
          <p:spPr>
            <a:xfrm rot="5400000">
              <a:off x="828279" y="5224457"/>
              <a:ext cx="266641" cy="266707"/>
            </a:xfrm>
            <a:custGeom>
              <a:avLst/>
              <a:gdLst/>
              <a:ahLst/>
              <a:cxnLst/>
              <a:rect l="l" t="t" r="r" b="b"/>
              <a:pathLst>
                <a:path w="4019" h="4020" extrusionOk="0">
                  <a:moveTo>
                    <a:pt x="4019" y="1"/>
                  </a:moveTo>
                  <a:cubicBezTo>
                    <a:pt x="1795" y="1"/>
                    <a:pt x="0" y="1806"/>
                    <a:pt x="0" y="4019"/>
                  </a:cubicBezTo>
                  <a:cubicBezTo>
                    <a:pt x="222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1"/>
            <p:cNvSpPr/>
            <p:nvPr/>
          </p:nvSpPr>
          <p:spPr>
            <a:xfrm rot="5400000">
              <a:off x="559983" y="5224126"/>
              <a:ext cx="266641" cy="267370"/>
            </a:xfrm>
            <a:custGeom>
              <a:avLst/>
              <a:gdLst/>
              <a:ahLst/>
              <a:cxnLst/>
              <a:rect l="l" t="t" r="r" b="b"/>
              <a:pathLst>
                <a:path w="4019" h="4030" extrusionOk="0">
                  <a:moveTo>
                    <a:pt x="0" y="1"/>
                  </a:moveTo>
                  <a:cubicBezTo>
                    <a:pt x="0" y="2224"/>
                    <a:pt x="1795" y="4030"/>
                    <a:pt x="4019" y="4030"/>
                  </a:cubicBezTo>
                  <a:cubicBezTo>
                    <a:pt x="4019" y="180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1"/>
            <p:cNvSpPr/>
            <p:nvPr/>
          </p:nvSpPr>
          <p:spPr>
            <a:xfrm rot="5400000">
              <a:off x="24684" y="5491395"/>
              <a:ext cx="267370" cy="266707"/>
            </a:xfrm>
            <a:custGeom>
              <a:avLst/>
              <a:gdLst/>
              <a:ahLst/>
              <a:cxnLst/>
              <a:rect l="l" t="t" r="r" b="b"/>
              <a:pathLst>
                <a:path w="4030" h="4020" extrusionOk="0">
                  <a:moveTo>
                    <a:pt x="1" y="1"/>
                  </a:moveTo>
                  <a:cubicBezTo>
                    <a:pt x="1" y="2224"/>
                    <a:pt x="1806" y="4019"/>
                    <a:pt x="4030" y="4019"/>
                  </a:cubicBezTo>
                  <a:cubicBezTo>
                    <a:pt x="4030"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1"/>
            <p:cNvSpPr/>
            <p:nvPr/>
          </p:nvSpPr>
          <p:spPr>
            <a:xfrm rot="5400000">
              <a:off x="1362815" y="549109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1"/>
            <p:cNvSpPr/>
            <p:nvPr/>
          </p:nvSpPr>
          <p:spPr>
            <a:xfrm rot="5400000">
              <a:off x="559618" y="4957188"/>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1"/>
            <p:cNvSpPr/>
            <p:nvPr/>
          </p:nvSpPr>
          <p:spPr>
            <a:xfrm rot="5400000">
              <a:off x="1094851" y="5491097"/>
              <a:ext cx="267370" cy="267304"/>
            </a:xfrm>
            <a:custGeom>
              <a:avLst/>
              <a:gdLst/>
              <a:ahLst/>
              <a:cxnLst/>
              <a:rect l="l" t="t" r="r" b="b"/>
              <a:pathLst>
                <a:path w="4030" h="4029" extrusionOk="0">
                  <a:moveTo>
                    <a:pt x="1" y="0"/>
                  </a:moveTo>
                  <a:cubicBezTo>
                    <a:pt x="1" y="2224"/>
                    <a:pt x="1806" y="4029"/>
                    <a:pt x="4030" y="4029"/>
                  </a:cubicBezTo>
                  <a:cubicBezTo>
                    <a:pt x="4030"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1"/>
            <p:cNvSpPr/>
            <p:nvPr/>
          </p:nvSpPr>
          <p:spPr>
            <a:xfrm rot="5400000">
              <a:off x="1095216" y="5224159"/>
              <a:ext cx="266641" cy="267304"/>
            </a:xfrm>
            <a:custGeom>
              <a:avLst/>
              <a:gdLst/>
              <a:ahLst/>
              <a:cxnLst/>
              <a:rect l="l" t="t" r="r" b="b"/>
              <a:pathLst>
                <a:path w="4019" h="4029" extrusionOk="0">
                  <a:moveTo>
                    <a:pt x="4019" y="0"/>
                  </a:moveTo>
                  <a:cubicBezTo>
                    <a:pt x="1795" y="0"/>
                    <a:pt x="0" y="1805"/>
                    <a:pt x="0"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1"/>
            <p:cNvSpPr/>
            <p:nvPr/>
          </p:nvSpPr>
          <p:spPr>
            <a:xfrm rot="5400000">
              <a:off x="1630117" y="5224457"/>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1"/>
            <p:cNvSpPr/>
            <p:nvPr/>
          </p:nvSpPr>
          <p:spPr>
            <a:xfrm rot="5400000">
              <a:off x="1898048" y="4957188"/>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1"/>
            <p:cNvSpPr/>
            <p:nvPr/>
          </p:nvSpPr>
          <p:spPr>
            <a:xfrm rot="5400000">
              <a:off x="1898413" y="522412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1"/>
            <p:cNvSpPr/>
            <p:nvPr/>
          </p:nvSpPr>
          <p:spPr>
            <a:xfrm rot="5400000">
              <a:off x="1898380" y="4690217"/>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1"/>
            <p:cNvSpPr/>
            <p:nvPr/>
          </p:nvSpPr>
          <p:spPr>
            <a:xfrm rot="5400000">
              <a:off x="1362815" y="4689918"/>
              <a:ext cx="267370" cy="267304"/>
            </a:xfrm>
            <a:custGeom>
              <a:avLst/>
              <a:gdLst/>
              <a:ahLst/>
              <a:cxnLst/>
              <a:rect l="l" t="t" r="r" b="b"/>
              <a:pathLst>
                <a:path w="4030" h="4029" extrusionOk="0">
                  <a:moveTo>
                    <a:pt x="11" y="0"/>
                  </a:moveTo>
                  <a:cubicBezTo>
                    <a:pt x="1" y="2224"/>
                    <a:pt x="1806" y="4029"/>
                    <a:pt x="4029" y="4029"/>
                  </a:cubicBezTo>
                  <a:cubicBezTo>
                    <a:pt x="4029" y="1805"/>
                    <a:pt x="2224" y="0"/>
                    <a:pt x="1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1"/>
            <p:cNvSpPr/>
            <p:nvPr/>
          </p:nvSpPr>
          <p:spPr>
            <a:xfrm rot="5400000">
              <a:off x="1898048" y="5491063"/>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1"/>
            <p:cNvSpPr/>
            <p:nvPr/>
          </p:nvSpPr>
          <p:spPr>
            <a:xfrm rot="5400000">
              <a:off x="-510250" y="4957188"/>
              <a:ext cx="267370" cy="267370"/>
            </a:xfrm>
            <a:custGeom>
              <a:avLst/>
              <a:gdLst/>
              <a:ahLst/>
              <a:cxnLst/>
              <a:rect l="l" t="t" r="r" b="b"/>
              <a:pathLst>
                <a:path w="4030" h="4030" extrusionOk="0">
                  <a:moveTo>
                    <a:pt x="4029" y="0"/>
                  </a:moveTo>
                  <a:cubicBezTo>
                    <a:pt x="1806" y="0"/>
                    <a:pt x="0" y="1806"/>
                    <a:pt x="0" y="4029"/>
                  </a:cubicBezTo>
                  <a:cubicBezTo>
                    <a:pt x="2224" y="4029"/>
                    <a:pt x="401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1"/>
            <p:cNvSpPr/>
            <p:nvPr/>
          </p:nvSpPr>
          <p:spPr>
            <a:xfrm rot="5400000">
              <a:off x="-509919" y="4690217"/>
              <a:ext cx="266707" cy="267370"/>
            </a:xfrm>
            <a:custGeom>
              <a:avLst/>
              <a:gdLst/>
              <a:ahLst/>
              <a:cxnLst/>
              <a:rect l="l" t="t" r="r" b="b"/>
              <a:pathLst>
                <a:path w="4020" h="4030" extrusionOk="0">
                  <a:moveTo>
                    <a:pt x="1" y="0"/>
                  </a:moveTo>
                  <a:cubicBezTo>
                    <a:pt x="1" y="2224"/>
                    <a:pt x="1796" y="4029"/>
                    <a:pt x="4019" y="4029"/>
                  </a:cubicBezTo>
                  <a:cubicBezTo>
                    <a:pt x="4019" y="1806"/>
                    <a:pt x="221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1"/>
            <p:cNvSpPr/>
            <p:nvPr/>
          </p:nvSpPr>
          <p:spPr>
            <a:xfrm rot="5400000">
              <a:off x="-241954" y="4690217"/>
              <a:ext cx="266707" cy="267370"/>
            </a:xfrm>
            <a:custGeom>
              <a:avLst/>
              <a:gdLst/>
              <a:ahLst/>
              <a:cxnLst/>
              <a:rect l="l" t="t" r="r" b="b"/>
              <a:pathLst>
                <a:path w="4020" h="4030" extrusionOk="0">
                  <a:moveTo>
                    <a:pt x="4019" y="0"/>
                  </a:moveTo>
                  <a:cubicBezTo>
                    <a:pt x="1796" y="0"/>
                    <a:pt x="1" y="1806"/>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1"/>
            <p:cNvSpPr/>
            <p:nvPr/>
          </p:nvSpPr>
          <p:spPr>
            <a:xfrm rot="5400000">
              <a:off x="25016" y="4690549"/>
              <a:ext cx="266707" cy="266707"/>
            </a:xfrm>
            <a:custGeom>
              <a:avLst/>
              <a:gdLst/>
              <a:ahLst/>
              <a:cxnLst/>
              <a:rect l="l" t="t" r="r" b="b"/>
              <a:pathLst>
                <a:path w="4020" h="4020" extrusionOk="0">
                  <a:moveTo>
                    <a:pt x="4019" y="1"/>
                  </a:moveTo>
                  <a:cubicBezTo>
                    <a:pt x="1796" y="1"/>
                    <a:pt x="1" y="1796"/>
                    <a:pt x="1" y="4019"/>
                  </a:cubicBezTo>
                  <a:cubicBezTo>
                    <a:pt x="221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1"/>
            <p:cNvSpPr/>
            <p:nvPr/>
          </p:nvSpPr>
          <p:spPr>
            <a:xfrm rot="5400000">
              <a:off x="-509885" y="5224126"/>
              <a:ext cx="266641" cy="267370"/>
            </a:xfrm>
            <a:custGeom>
              <a:avLst/>
              <a:gdLst/>
              <a:ahLst/>
              <a:cxnLst/>
              <a:rect l="l" t="t" r="r" b="b"/>
              <a:pathLst>
                <a:path w="4019" h="4030" extrusionOk="0">
                  <a:moveTo>
                    <a:pt x="0" y="0"/>
                  </a:moveTo>
                  <a:cubicBezTo>
                    <a:pt x="0" y="2224"/>
                    <a:pt x="1795" y="4029"/>
                    <a:pt x="4019" y="4029"/>
                  </a:cubicBezTo>
                  <a:cubicBezTo>
                    <a:pt x="4019" y="1806"/>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1"/>
            <p:cNvSpPr/>
            <p:nvPr/>
          </p:nvSpPr>
          <p:spPr>
            <a:xfrm rot="5400000">
              <a:off x="-510250" y="5491063"/>
              <a:ext cx="267370" cy="267370"/>
            </a:xfrm>
            <a:custGeom>
              <a:avLst/>
              <a:gdLst/>
              <a:ahLst/>
              <a:cxnLst/>
              <a:rect l="l" t="t" r="r" b="b"/>
              <a:pathLst>
                <a:path w="4030" h="4030" extrusionOk="0">
                  <a:moveTo>
                    <a:pt x="4030" y="0"/>
                  </a:moveTo>
                  <a:cubicBezTo>
                    <a:pt x="1806" y="0"/>
                    <a:pt x="1" y="1806"/>
                    <a:pt x="1" y="4029"/>
                  </a:cubicBezTo>
                  <a:cubicBezTo>
                    <a:pt x="2224" y="4029"/>
                    <a:pt x="4019" y="2224"/>
                    <a:pt x="403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1"/>
            <p:cNvSpPr/>
            <p:nvPr/>
          </p:nvSpPr>
          <p:spPr>
            <a:xfrm rot="5400000">
              <a:off x="1630083" y="4690549"/>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1"/>
            <p:cNvSpPr/>
            <p:nvPr/>
          </p:nvSpPr>
          <p:spPr>
            <a:xfrm rot="5400000">
              <a:off x="1629752" y="5491395"/>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1"/>
            <p:cNvSpPr/>
            <p:nvPr/>
          </p:nvSpPr>
          <p:spPr>
            <a:xfrm rot="5400000">
              <a:off x="1629752" y="495752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1"/>
            <p:cNvSpPr/>
            <p:nvPr/>
          </p:nvSpPr>
          <p:spPr>
            <a:xfrm rot="5400000">
              <a:off x="1095182" y="4690250"/>
              <a:ext cx="266707" cy="267304"/>
            </a:xfrm>
            <a:custGeom>
              <a:avLst/>
              <a:gdLst/>
              <a:ahLst/>
              <a:cxnLst/>
              <a:rect l="l" t="t" r="r" b="b"/>
              <a:pathLst>
                <a:path w="4020" h="4029" extrusionOk="0">
                  <a:moveTo>
                    <a:pt x="4019" y="0"/>
                  </a:moveTo>
                  <a:cubicBezTo>
                    <a:pt x="1796" y="0"/>
                    <a:pt x="1" y="1805"/>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1"/>
            <p:cNvSpPr/>
            <p:nvPr/>
          </p:nvSpPr>
          <p:spPr>
            <a:xfrm rot="5400000">
              <a:off x="292980" y="469054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1"/>
            <p:cNvSpPr/>
            <p:nvPr/>
          </p:nvSpPr>
          <p:spPr>
            <a:xfrm rot="5400000">
              <a:off x="-242286" y="4957188"/>
              <a:ext cx="267370" cy="267370"/>
            </a:xfrm>
            <a:custGeom>
              <a:avLst/>
              <a:gdLst/>
              <a:ahLst/>
              <a:cxnLst/>
              <a:rect l="l" t="t" r="r" b="b"/>
              <a:pathLst>
                <a:path w="4030" h="4030" extrusionOk="0">
                  <a:moveTo>
                    <a:pt x="0" y="0"/>
                  </a:moveTo>
                  <a:cubicBezTo>
                    <a:pt x="0" y="2224"/>
                    <a:pt x="1806" y="4029"/>
                    <a:pt x="4029" y="4029"/>
                  </a:cubicBezTo>
                  <a:cubicBezTo>
                    <a:pt x="4019" y="1806"/>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1"/>
            <p:cNvSpPr/>
            <p:nvPr/>
          </p:nvSpPr>
          <p:spPr>
            <a:xfrm rot="5400000">
              <a:off x="-242286" y="5491063"/>
              <a:ext cx="267370" cy="267370"/>
            </a:xfrm>
            <a:custGeom>
              <a:avLst/>
              <a:gdLst/>
              <a:ahLst/>
              <a:cxnLst/>
              <a:rect l="l" t="t" r="r" b="b"/>
              <a:pathLst>
                <a:path w="4030" h="4030" extrusionOk="0">
                  <a:moveTo>
                    <a:pt x="1" y="0"/>
                  </a:moveTo>
                  <a:cubicBezTo>
                    <a:pt x="1" y="2224"/>
                    <a:pt x="1806" y="4029"/>
                    <a:pt x="4030" y="4029"/>
                  </a:cubicBezTo>
                  <a:cubicBezTo>
                    <a:pt x="4019" y="1806"/>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1"/>
            <p:cNvSpPr/>
            <p:nvPr/>
          </p:nvSpPr>
          <p:spPr>
            <a:xfrm rot="5400000">
              <a:off x="-241921" y="5224126"/>
              <a:ext cx="266641" cy="267370"/>
            </a:xfrm>
            <a:custGeom>
              <a:avLst/>
              <a:gdLst/>
              <a:ahLst/>
              <a:cxnLst/>
              <a:rect l="l" t="t" r="r" b="b"/>
              <a:pathLst>
                <a:path w="4019" h="4030" extrusionOk="0">
                  <a:moveTo>
                    <a:pt x="4019" y="0"/>
                  </a:moveTo>
                  <a:cubicBezTo>
                    <a:pt x="1795" y="0"/>
                    <a:pt x="0" y="1806"/>
                    <a:pt x="0"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1"/>
            <p:cNvSpPr/>
            <p:nvPr/>
          </p:nvSpPr>
          <p:spPr>
            <a:xfrm rot="5400000">
              <a:off x="7782185" y="5224159"/>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1"/>
            <p:cNvSpPr/>
            <p:nvPr/>
          </p:nvSpPr>
          <p:spPr>
            <a:xfrm rot="5400000">
              <a:off x="7781820" y="549109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1"/>
            <p:cNvSpPr/>
            <p:nvPr/>
          </p:nvSpPr>
          <p:spPr>
            <a:xfrm rot="5400000">
              <a:off x="7513855" y="4957221"/>
              <a:ext cx="267370" cy="267304"/>
            </a:xfrm>
            <a:custGeom>
              <a:avLst/>
              <a:gdLst/>
              <a:ahLst/>
              <a:cxnLst/>
              <a:rect l="l" t="t" r="r" b="b"/>
              <a:pathLst>
                <a:path w="4030" h="4029" extrusionOk="0">
                  <a:moveTo>
                    <a:pt x="0" y="0"/>
                  </a:moveTo>
                  <a:cubicBezTo>
                    <a:pt x="0" y="2224"/>
                    <a:pt x="1806" y="4019"/>
                    <a:pt x="4029" y="4029"/>
                  </a:cubicBezTo>
                  <a:cubicBezTo>
                    <a:pt x="402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1"/>
            <p:cNvSpPr/>
            <p:nvPr/>
          </p:nvSpPr>
          <p:spPr>
            <a:xfrm rot="5400000">
              <a:off x="7514220" y="5224159"/>
              <a:ext cx="266641" cy="267304"/>
            </a:xfrm>
            <a:custGeom>
              <a:avLst/>
              <a:gdLst/>
              <a:ahLst/>
              <a:cxnLst/>
              <a:rect l="l" t="t" r="r" b="b"/>
              <a:pathLst>
                <a:path w="4019" h="4029" extrusionOk="0">
                  <a:moveTo>
                    <a:pt x="4019" y="0"/>
                  </a:moveTo>
                  <a:cubicBezTo>
                    <a:pt x="1795" y="0"/>
                    <a:pt x="0" y="1805"/>
                    <a:pt x="0" y="4029"/>
                  </a:cubicBezTo>
                  <a:cubicBezTo>
                    <a:pt x="2214" y="401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1"/>
            <p:cNvSpPr/>
            <p:nvPr/>
          </p:nvSpPr>
          <p:spPr>
            <a:xfrm rot="5400000">
              <a:off x="8851986" y="4957520"/>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1"/>
            <p:cNvSpPr/>
            <p:nvPr/>
          </p:nvSpPr>
          <p:spPr>
            <a:xfrm rot="5400000">
              <a:off x="8583690" y="4957851"/>
              <a:ext cx="267370" cy="266043"/>
            </a:xfrm>
            <a:custGeom>
              <a:avLst/>
              <a:gdLst/>
              <a:ahLst/>
              <a:cxnLst/>
              <a:rect l="l" t="t" r="r" b="b"/>
              <a:pathLst>
                <a:path w="4030" h="4010" extrusionOk="0">
                  <a:moveTo>
                    <a:pt x="19" y="1"/>
                  </a:moveTo>
                  <a:cubicBezTo>
                    <a:pt x="13" y="1"/>
                    <a:pt x="7" y="1"/>
                    <a:pt x="0" y="1"/>
                  </a:cubicBezTo>
                  <a:cubicBezTo>
                    <a:pt x="11" y="2214"/>
                    <a:pt x="1806" y="4009"/>
                    <a:pt x="4029" y="4009"/>
                  </a:cubicBezTo>
                  <a:cubicBezTo>
                    <a:pt x="4019" y="1802"/>
                    <a:pt x="2234" y="1"/>
                    <a:pt x="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1"/>
            <p:cNvSpPr/>
            <p:nvPr/>
          </p:nvSpPr>
          <p:spPr>
            <a:xfrm rot="5400000">
              <a:off x="8852351" y="5224457"/>
              <a:ext cx="266641" cy="266707"/>
            </a:xfrm>
            <a:custGeom>
              <a:avLst/>
              <a:gdLst/>
              <a:ahLst/>
              <a:cxnLst/>
              <a:rect l="l" t="t" r="r" b="b"/>
              <a:pathLst>
                <a:path w="4019" h="4020" extrusionOk="0">
                  <a:moveTo>
                    <a:pt x="0" y="1"/>
                  </a:moveTo>
                  <a:cubicBezTo>
                    <a:pt x="0" y="2224"/>
                    <a:pt x="1795" y="4019"/>
                    <a:pt x="4019" y="4019"/>
                  </a:cubicBezTo>
                  <a:cubicBezTo>
                    <a:pt x="4019" y="179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1"/>
            <p:cNvSpPr/>
            <p:nvPr/>
          </p:nvSpPr>
          <p:spPr>
            <a:xfrm rot="5400000">
              <a:off x="8317384" y="4690217"/>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1"/>
            <p:cNvSpPr/>
            <p:nvPr/>
          </p:nvSpPr>
          <p:spPr>
            <a:xfrm rot="5400000">
              <a:off x="7781820" y="4957221"/>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1"/>
            <p:cNvSpPr/>
            <p:nvPr/>
          </p:nvSpPr>
          <p:spPr>
            <a:xfrm rot="5400000">
              <a:off x="8317052" y="4957188"/>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1"/>
            <p:cNvSpPr/>
            <p:nvPr/>
          </p:nvSpPr>
          <p:spPr>
            <a:xfrm rot="5400000">
              <a:off x="8049088" y="4690549"/>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1"/>
            <p:cNvSpPr/>
            <p:nvPr/>
          </p:nvSpPr>
          <p:spPr>
            <a:xfrm rot="5400000">
              <a:off x="8048756" y="5491395"/>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1"/>
            <p:cNvSpPr/>
            <p:nvPr/>
          </p:nvSpPr>
          <p:spPr>
            <a:xfrm rot="5400000">
              <a:off x="8317052" y="5491063"/>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1"/>
            <p:cNvSpPr/>
            <p:nvPr/>
          </p:nvSpPr>
          <p:spPr>
            <a:xfrm rot="5400000">
              <a:off x="8317417" y="522412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1"/>
            <p:cNvSpPr/>
            <p:nvPr/>
          </p:nvSpPr>
          <p:spPr>
            <a:xfrm rot="5400000">
              <a:off x="8049121" y="5224457"/>
              <a:ext cx="266641" cy="266707"/>
            </a:xfrm>
            <a:custGeom>
              <a:avLst/>
              <a:gdLst/>
              <a:ahLst/>
              <a:cxnLst/>
              <a:rect l="l" t="t" r="r" b="b"/>
              <a:pathLst>
                <a:path w="4019" h="4020" extrusionOk="0">
                  <a:moveTo>
                    <a:pt x="0" y="1"/>
                  </a:moveTo>
                  <a:cubicBezTo>
                    <a:pt x="0" y="2214"/>
                    <a:pt x="1795" y="4019"/>
                    <a:pt x="4019" y="4019"/>
                  </a:cubicBezTo>
                  <a:cubicBezTo>
                    <a:pt x="401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1"/>
            <p:cNvSpPr/>
            <p:nvPr/>
          </p:nvSpPr>
          <p:spPr>
            <a:xfrm rot="5400000">
              <a:off x="7513855" y="5491097"/>
              <a:ext cx="267370" cy="267304"/>
            </a:xfrm>
            <a:custGeom>
              <a:avLst/>
              <a:gdLst/>
              <a:ahLst/>
              <a:cxnLst/>
              <a:rect l="l" t="t" r="r" b="b"/>
              <a:pathLst>
                <a:path w="4030" h="4029" extrusionOk="0">
                  <a:moveTo>
                    <a:pt x="1" y="0"/>
                  </a:moveTo>
                  <a:cubicBezTo>
                    <a:pt x="11" y="2224"/>
                    <a:pt x="1806" y="4019"/>
                    <a:pt x="4030" y="4029"/>
                  </a:cubicBezTo>
                  <a:cubicBezTo>
                    <a:pt x="4030"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1"/>
            <p:cNvSpPr/>
            <p:nvPr/>
          </p:nvSpPr>
          <p:spPr>
            <a:xfrm rot="5400000">
              <a:off x="8851986" y="5491395"/>
              <a:ext cx="267370" cy="266707"/>
            </a:xfrm>
            <a:custGeom>
              <a:avLst/>
              <a:gdLst/>
              <a:ahLst/>
              <a:cxnLst/>
              <a:rect l="l" t="t" r="r" b="b"/>
              <a:pathLst>
                <a:path w="4030" h="4020" extrusionOk="0">
                  <a:moveTo>
                    <a:pt x="4030" y="1"/>
                  </a:moveTo>
                  <a:cubicBezTo>
                    <a:pt x="1806" y="1"/>
                    <a:pt x="1" y="1796"/>
                    <a:pt x="1" y="4019"/>
                  </a:cubicBezTo>
                  <a:cubicBezTo>
                    <a:pt x="2224" y="4019"/>
                    <a:pt x="4030"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1"/>
            <p:cNvSpPr/>
            <p:nvPr/>
          </p:nvSpPr>
          <p:spPr>
            <a:xfrm rot="5400000">
              <a:off x="8048756" y="495752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1"/>
            <p:cNvSpPr/>
            <p:nvPr/>
          </p:nvSpPr>
          <p:spPr>
            <a:xfrm rot="5400000">
              <a:off x="8583358" y="5491395"/>
              <a:ext cx="267370" cy="266707"/>
            </a:xfrm>
            <a:custGeom>
              <a:avLst/>
              <a:gdLst/>
              <a:ahLst/>
              <a:cxnLst/>
              <a:rect l="l" t="t" r="r" b="b"/>
              <a:pathLst>
                <a:path w="4030" h="4020" extrusionOk="0">
                  <a:moveTo>
                    <a:pt x="1" y="1"/>
                  </a:moveTo>
                  <a:cubicBezTo>
                    <a:pt x="1" y="2214"/>
                    <a:pt x="1806" y="4020"/>
                    <a:pt x="4030" y="4020"/>
                  </a:cubicBezTo>
                  <a:cubicBezTo>
                    <a:pt x="4030"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1"/>
            <p:cNvSpPr/>
            <p:nvPr/>
          </p:nvSpPr>
          <p:spPr>
            <a:xfrm rot="5400000">
              <a:off x="8584055" y="5224789"/>
              <a:ext cx="266641" cy="266043"/>
            </a:xfrm>
            <a:custGeom>
              <a:avLst/>
              <a:gdLst/>
              <a:ahLst/>
              <a:cxnLst/>
              <a:rect l="l" t="t" r="r" b="b"/>
              <a:pathLst>
                <a:path w="4019" h="4010" extrusionOk="0">
                  <a:moveTo>
                    <a:pt x="4000" y="1"/>
                  </a:moveTo>
                  <a:cubicBezTo>
                    <a:pt x="1785" y="1"/>
                    <a:pt x="0" y="1802"/>
                    <a:pt x="0" y="4009"/>
                  </a:cubicBezTo>
                  <a:cubicBezTo>
                    <a:pt x="2214" y="4009"/>
                    <a:pt x="4019" y="2214"/>
                    <a:pt x="4019" y="1"/>
                  </a:cubicBezTo>
                  <a:cubicBezTo>
                    <a:pt x="4013" y="1"/>
                    <a:pt x="4006" y="1"/>
                    <a:pt x="400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1"/>
            <p:cNvSpPr/>
            <p:nvPr/>
          </p:nvSpPr>
          <p:spPr>
            <a:xfrm rot="5400000">
              <a:off x="9119321" y="5224126"/>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1"/>
            <p:cNvSpPr/>
            <p:nvPr/>
          </p:nvSpPr>
          <p:spPr>
            <a:xfrm rot="5400000">
              <a:off x="9386887" y="4957221"/>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1"/>
            <p:cNvSpPr/>
            <p:nvPr/>
          </p:nvSpPr>
          <p:spPr>
            <a:xfrm rot="5400000">
              <a:off x="9387252" y="5224159"/>
              <a:ext cx="266641" cy="267304"/>
            </a:xfrm>
            <a:custGeom>
              <a:avLst/>
              <a:gdLst/>
              <a:ahLst/>
              <a:cxnLst/>
              <a:rect l="l" t="t" r="r" b="b"/>
              <a:pathLst>
                <a:path w="4019" h="4029" extrusionOk="0">
                  <a:moveTo>
                    <a:pt x="4019" y="0"/>
                  </a:moveTo>
                  <a:cubicBezTo>
                    <a:pt x="1795" y="0"/>
                    <a:pt x="0" y="1805"/>
                    <a:pt x="0" y="4029"/>
                  </a:cubicBezTo>
                  <a:cubicBezTo>
                    <a:pt x="2224" y="4029"/>
                    <a:pt x="4019" y="2223"/>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1"/>
            <p:cNvSpPr/>
            <p:nvPr/>
          </p:nvSpPr>
          <p:spPr>
            <a:xfrm rot="5400000">
              <a:off x="9387219" y="4690250"/>
              <a:ext cx="266707" cy="267304"/>
            </a:xfrm>
            <a:custGeom>
              <a:avLst/>
              <a:gdLst/>
              <a:ahLst/>
              <a:cxnLst/>
              <a:rect l="l" t="t" r="r" b="b"/>
              <a:pathLst>
                <a:path w="4020" h="4029" extrusionOk="0">
                  <a:moveTo>
                    <a:pt x="4019" y="0"/>
                  </a:moveTo>
                  <a:cubicBezTo>
                    <a:pt x="1796" y="0"/>
                    <a:pt x="1" y="1805"/>
                    <a:pt x="1" y="4029"/>
                  </a:cubicBezTo>
                  <a:cubicBezTo>
                    <a:pt x="2214" y="4029"/>
                    <a:pt x="4019" y="2223"/>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1"/>
            <p:cNvSpPr/>
            <p:nvPr/>
          </p:nvSpPr>
          <p:spPr>
            <a:xfrm rot="5400000">
              <a:off x="8852318" y="469054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1"/>
            <p:cNvSpPr/>
            <p:nvPr/>
          </p:nvSpPr>
          <p:spPr>
            <a:xfrm rot="5400000">
              <a:off x="9386887" y="5491097"/>
              <a:ext cx="267370" cy="267304"/>
            </a:xfrm>
            <a:custGeom>
              <a:avLst/>
              <a:gdLst/>
              <a:ahLst/>
              <a:cxnLst/>
              <a:rect l="l" t="t" r="r" b="b"/>
              <a:pathLst>
                <a:path w="4030" h="4029" extrusionOk="0">
                  <a:moveTo>
                    <a:pt x="1" y="0"/>
                  </a:moveTo>
                  <a:cubicBezTo>
                    <a:pt x="1" y="2223"/>
                    <a:pt x="1806" y="4029"/>
                    <a:pt x="4030" y="4029"/>
                  </a:cubicBezTo>
                  <a:cubicBezTo>
                    <a:pt x="4019"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1"/>
            <p:cNvSpPr/>
            <p:nvPr/>
          </p:nvSpPr>
          <p:spPr>
            <a:xfrm rot="5400000">
              <a:off x="6978622" y="495718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1"/>
            <p:cNvSpPr/>
            <p:nvPr/>
          </p:nvSpPr>
          <p:spPr>
            <a:xfrm rot="5400000">
              <a:off x="6978954" y="4690217"/>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1"/>
            <p:cNvSpPr/>
            <p:nvPr/>
          </p:nvSpPr>
          <p:spPr>
            <a:xfrm rot="5400000">
              <a:off x="7247250" y="4690549"/>
              <a:ext cx="266707" cy="266707"/>
            </a:xfrm>
            <a:custGeom>
              <a:avLst/>
              <a:gdLst/>
              <a:ahLst/>
              <a:cxnLst/>
              <a:rect l="l" t="t" r="r" b="b"/>
              <a:pathLst>
                <a:path w="4020" h="4020" extrusionOk="0">
                  <a:moveTo>
                    <a:pt x="4019" y="1"/>
                  </a:moveTo>
                  <a:cubicBezTo>
                    <a:pt x="1796" y="1"/>
                    <a:pt x="1" y="1796"/>
                    <a:pt x="1" y="4020"/>
                  </a:cubicBezTo>
                  <a:cubicBezTo>
                    <a:pt x="2224" y="4020"/>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1"/>
            <p:cNvSpPr/>
            <p:nvPr/>
          </p:nvSpPr>
          <p:spPr>
            <a:xfrm rot="5400000">
              <a:off x="7514187" y="4690250"/>
              <a:ext cx="266707" cy="267304"/>
            </a:xfrm>
            <a:custGeom>
              <a:avLst/>
              <a:gdLst/>
              <a:ahLst/>
              <a:cxnLst/>
              <a:rect l="l" t="t" r="r" b="b"/>
              <a:pathLst>
                <a:path w="4020" h="4029" extrusionOk="0">
                  <a:moveTo>
                    <a:pt x="4019" y="0"/>
                  </a:moveTo>
                  <a:cubicBezTo>
                    <a:pt x="1796" y="0"/>
                    <a:pt x="1" y="1805"/>
                    <a:pt x="1" y="4029"/>
                  </a:cubicBezTo>
                  <a:cubicBezTo>
                    <a:pt x="2214" y="401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1"/>
            <p:cNvSpPr/>
            <p:nvPr/>
          </p:nvSpPr>
          <p:spPr>
            <a:xfrm rot="5400000">
              <a:off x="6978987" y="5224126"/>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1"/>
            <p:cNvSpPr/>
            <p:nvPr/>
          </p:nvSpPr>
          <p:spPr>
            <a:xfrm rot="5400000">
              <a:off x="6978622" y="5491063"/>
              <a:ext cx="267370" cy="267370"/>
            </a:xfrm>
            <a:custGeom>
              <a:avLst/>
              <a:gdLst/>
              <a:ahLst/>
              <a:cxnLst/>
              <a:rect l="l" t="t" r="r" b="b"/>
              <a:pathLst>
                <a:path w="4030" h="4030" extrusionOk="0">
                  <a:moveTo>
                    <a:pt x="4030" y="1"/>
                  </a:moveTo>
                  <a:cubicBezTo>
                    <a:pt x="1806" y="1"/>
                    <a:pt x="1" y="1806"/>
                    <a:pt x="1" y="4030"/>
                  </a:cubicBezTo>
                  <a:cubicBezTo>
                    <a:pt x="2224" y="4020"/>
                    <a:pt x="4019"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1"/>
            <p:cNvSpPr/>
            <p:nvPr/>
          </p:nvSpPr>
          <p:spPr>
            <a:xfrm rot="5400000">
              <a:off x="9119288" y="4690217"/>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1"/>
            <p:cNvSpPr/>
            <p:nvPr/>
          </p:nvSpPr>
          <p:spPr>
            <a:xfrm rot="5400000">
              <a:off x="9118956" y="5491063"/>
              <a:ext cx="267370" cy="267370"/>
            </a:xfrm>
            <a:custGeom>
              <a:avLst/>
              <a:gdLst/>
              <a:ahLst/>
              <a:cxnLst/>
              <a:rect l="l" t="t" r="r" b="b"/>
              <a:pathLst>
                <a:path w="4030" h="4030" extrusionOk="0">
                  <a:moveTo>
                    <a:pt x="4030" y="1"/>
                  </a:moveTo>
                  <a:cubicBezTo>
                    <a:pt x="1806" y="1"/>
                    <a:pt x="1" y="1806"/>
                    <a:pt x="1" y="4030"/>
                  </a:cubicBezTo>
                  <a:cubicBezTo>
                    <a:pt x="2224" y="4030"/>
                    <a:pt x="4019"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1"/>
            <p:cNvSpPr/>
            <p:nvPr/>
          </p:nvSpPr>
          <p:spPr>
            <a:xfrm rot="5400000">
              <a:off x="9118956" y="495718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1"/>
            <p:cNvSpPr/>
            <p:nvPr/>
          </p:nvSpPr>
          <p:spPr>
            <a:xfrm rot="5400000">
              <a:off x="8584022" y="4690880"/>
              <a:ext cx="266707" cy="266043"/>
            </a:xfrm>
            <a:custGeom>
              <a:avLst/>
              <a:gdLst/>
              <a:ahLst/>
              <a:cxnLst/>
              <a:rect l="l" t="t" r="r" b="b"/>
              <a:pathLst>
                <a:path w="4020" h="4010" extrusionOk="0">
                  <a:moveTo>
                    <a:pt x="4001" y="1"/>
                  </a:moveTo>
                  <a:cubicBezTo>
                    <a:pt x="1786" y="1"/>
                    <a:pt x="1" y="1802"/>
                    <a:pt x="1" y="4009"/>
                  </a:cubicBezTo>
                  <a:cubicBezTo>
                    <a:pt x="2214" y="4009"/>
                    <a:pt x="4009" y="2214"/>
                    <a:pt x="4019" y="1"/>
                  </a:cubicBezTo>
                  <a:cubicBezTo>
                    <a:pt x="4013" y="1"/>
                    <a:pt x="4007" y="1"/>
                    <a:pt x="400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1"/>
            <p:cNvSpPr/>
            <p:nvPr/>
          </p:nvSpPr>
          <p:spPr>
            <a:xfrm rot="5400000">
              <a:off x="7782151" y="4690250"/>
              <a:ext cx="266707" cy="267304"/>
            </a:xfrm>
            <a:custGeom>
              <a:avLst/>
              <a:gdLst/>
              <a:ahLst/>
              <a:cxnLst/>
              <a:rect l="l" t="t" r="r" b="b"/>
              <a:pathLst>
                <a:path w="4020" h="4029" extrusionOk="0">
                  <a:moveTo>
                    <a:pt x="1" y="0"/>
                  </a:moveTo>
                  <a:cubicBezTo>
                    <a:pt x="1" y="2224"/>
                    <a:pt x="1796" y="4029"/>
                    <a:pt x="4019" y="4029"/>
                  </a:cubicBezTo>
                  <a:cubicBezTo>
                    <a:pt x="4019" y="1805"/>
                    <a:pt x="221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1"/>
            <p:cNvSpPr/>
            <p:nvPr/>
          </p:nvSpPr>
          <p:spPr>
            <a:xfrm rot="5400000">
              <a:off x="7246919" y="4957520"/>
              <a:ext cx="267370" cy="266707"/>
            </a:xfrm>
            <a:custGeom>
              <a:avLst/>
              <a:gdLst/>
              <a:ahLst/>
              <a:cxnLst/>
              <a:rect l="l" t="t" r="r" b="b"/>
              <a:pathLst>
                <a:path w="4030" h="4020" extrusionOk="0">
                  <a:moveTo>
                    <a:pt x="0" y="1"/>
                  </a:moveTo>
                  <a:cubicBezTo>
                    <a:pt x="0" y="2224"/>
                    <a:pt x="1806" y="4020"/>
                    <a:pt x="4029" y="4020"/>
                  </a:cubicBezTo>
                  <a:cubicBezTo>
                    <a:pt x="401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1"/>
            <p:cNvSpPr/>
            <p:nvPr/>
          </p:nvSpPr>
          <p:spPr>
            <a:xfrm rot="5400000">
              <a:off x="7246919" y="5491395"/>
              <a:ext cx="267370" cy="266707"/>
            </a:xfrm>
            <a:custGeom>
              <a:avLst/>
              <a:gdLst/>
              <a:ahLst/>
              <a:cxnLst/>
              <a:rect l="l" t="t" r="r" b="b"/>
              <a:pathLst>
                <a:path w="4030" h="4020" extrusionOk="0">
                  <a:moveTo>
                    <a:pt x="1" y="1"/>
                  </a:moveTo>
                  <a:cubicBezTo>
                    <a:pt x="1" y="2224"/>
                    <a:pt x="1806" y="4020"/>
                    <a:pt x="4030" y="4020"/>
                  </a:cubicBezTo>
                  <a:cubicBezTo>
                    <a:pt x="4030"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1"/>
            <p:cNvSpPr/>
            <p:nvPr/>
          </p:nvSpPr>
          <p:spPr>
            <a:xfrm rot="5400000">
              <a:off x="7247284" y="5224457"/>
              <a:ext cx="266641" cy="266707"/>
            </a:xfrm>
            <a:custGeom>
              <a:avLst/>
              <a:gdLst/>
              <a:ahLst/>
              <a:cxnLst/>
              <a:rect l="l" t="t" r="r" b="b"/>
              <a:pathLst>
                <a:path w="4019" h="4020" extrusionOk="0">
                  <a:moveTo>
                    <a:pt x="4019" y="1"/>
                  </a:moveTo>
                  <a:cubicBezTo>
                    <a:pt x="1795" y="1"/>
                    <a:pt x="0" y="1796"/>
                    <a:pt x="0" y="4020"/>
                  </a:cubicBezTo>
                  <a:cubicBezTo>
                    <a:pt x="2224" y="4020"/>
                    <a:pt x="4019" y="221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1"/>
            <p:cNvSpPr/>
            <p:nvPr/>
          </p:nvSpPr>
          <p:spPr>
            <a:xfrm rot="5400000">
              <a:off x="5107613" y="5224457"/>
              <a:ext cx="266641" cy="266707"/>
            </a:xfrm>
            <a:custGeom>
              <a:avLst/>
              <a:gdLst/>
              <a:ahLst/>
              <a:cxnLst/>
              <a:rect l="l" t="t" r="r" b="b"/>
              <a:pathLst>
                <a:path w="4019" h="4020" extrusionOk="0">
                  <a:moveTo>
                    <a:pt x="0" y="1"/>
                  </a:moveTo>
                  <a:cubicBezTo>
                    <a:pt x="0" y="2224"/>
                    <a:pt x="1795" y="4019"/>
                    <a:pt x="4019" y="4019"/>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1"/>
            <p:cNvSpPr/>
            <p:nvPr/>
          </p:nvSpPr>
          <p:spPr>
            <a:xfrm rot="5400000">
              <a:off x="5106917" y="5491063"/>
              <a:ext cx="267370" cy="267370"/>
            </a:xfrm>
            <a:custGeom>
              <a:avLst/>
              <a:gdLst/>
              <a:ahLst/>
              <a:cxnLst/>
              <a:rect l="l" t="t" r="r" b="b"/>
              <a:pathLst>
                <a:path w="4030" h="4030" extrusionOk="0">
                  <a:moveTo>
                    <a:pt x="4030" y="1"/>
                  </a:moveTo>
                  <a:cubicBezTo>
                    <a:pt x="1806" y="1"/>
                    <a:pt x="1" y="1806"/>
                    <a:pt x="1" y="4029"/>
                  </a:cubicBezTo>
                  <a:cubicBezTo>
                    <a:pt x="2224" y="4019"/>
                    <a:pt x="4030"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1"/>
            <p:cNvSpPr/>
            <p:nvPr/>
          </p:nvSpPr>
          <p:spPr>
            <a:xfrm rot="5400000">
              <a:off x="4839284" y="4957520"/>
              <a:ext cx="267370" cy="266707"/>
            </a:xfrm>
            <a:custGeom>
              <a:avLst/>
              <a:gdLst/>
              <a:ahLst/>
              <a:cxnLst/>
              <a:rect l="l" t="t" r="r" b="b"/>
              <a:pathLst>
                <a:path w="4030" h="4020" extrusionOk="0">
                  <a:moveTo>
                    <a:pt x="0" y="1"/>
                  </a:moveTo>
                  <a:cubicBezTo>
                    <a:pt x="0" y="2224"/>
                    <a:pt x="1806" y="4019"/>
                    <a:pt x="4029" y="4019"/>
                  </a:cubicBezTo>
                  <a:cubicBezTo>
                    <a:pt x="402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1"/>
            <p:cNvSpPr/>
            <p:nvPr/>
          </p:nvSpPr>
          <p:spPr>
            <a:xfrm rot="5400000">
              <a:off x="4839649" y="5224457"/>
              <a:ext cx="266641" cy="266707"/>
            </a:xfrm>
            <a:custGeom>
              <a:avLst/>
              <a:gdLst/>
              <a:ahLst/>
              <a:cxnLst/>
              <a:rect l="l" t="t" r="r" b="b"/>
              <a:pathLst>
                <a:path w="4019" h="4020" extrusionOk="0">
                  <a:moveTo>
                    <a:pt x="4019" y="1"/>
                  </a:moveTo>
                  <a:cubicBezTo>
                    <a:pt x="1795" y="1"/>
                    <a:pt x="0" y="1796"/>
                    <a:pt x="0" y="4019"/>
                  </a:cubicBezTo>
                  <a:cubicBezTo>
                    <a:pt x="221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1"/>
            <p:cNvSpPr/>
            <p:nvPr/>
          </p:nvSpPr>
          <p:spPr>
            <a:xfrm rot="5400000">
              <a:off x="6177415" y="4957221"/>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1"/>
            <p:cNvSpPr/>
            <p:nvPr/>
          </p:nvSpPr>
          <p:spPr>
            <a:xfrm rot="5400000">
              <a:off x="5909451" y="4957221"/>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1"/>
            <p:cNvSpPr/>
            <p:nvPr/>
          </p:nvSpPr>
          <p:spPr>
            <a:xfrm rot="5400000">
              <a:off x="6177780" y="5224159"/>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1"/>
            <p:cNvSpPr/>
            <p:nvPr/>
          </p:nvSpPr>
          <p:spPr>
            <a:xfrm rot="5400000">
              <a:off x="5642846" y="4690549"/>
              <a:ext cx="266707" cy="266707"/>
            </a:xfrm>
            <a:custGeom>
              <a:avLst/>
              <a:gdLst/>
              <a:ahLst/>
              <a:cxnLst/>
              <a:rect l="l" t="t" r="r" b="b"/>
              <a:pathLst>
                <a:path w="4020" h="4020" extrusionOk="0">
                  <a:moveTo>
                    <a:pt x="4019" y="1"/>
                  </a:moveTo>
                  <a:cubicBezTo>
                    <a:pt x="1796" y="1"/>
                    <a:pt x="1" y="1806"/>
                    <a:pt x="1" y="4019"/>
                  </a:cubicBezTo>
                  <a:cubicBezTo>
                    <a:pt x="221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1"/>
            <p:cNvSpPr/>
            <p:nvPr/>
          </p:nvSpPr>
          <p:spPr>
            <a:xfrm rot="5400000">
              <a:off x="5106917" y="4957188"/>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1"/>
            <p:cNvSpPr/>
            <p:nvPr/>
          </p:nvSpPr>
          <p:spPr>
            <a:xfrm rot="5400000">
              <a:off x="5642514" y="4957520"/>
              <a:ext cx="267370" cy="266707"/>
            </a:xfrm>
            <a:custGeom>
              <a:avLst/>
              <a:gdLst/>
              <a:ahLst/>
              <a:cxnLst/>
              <a:rect l="l" t="t" r="r" b="b"/>
              <a:pathLst>
                <a:path w="4030" h="4020" extrusionOk="0">
                  <a:moveTo>
                    <a:pt x="0" y="1"/>
                  </a:moveTo>
                  <a:cubicBezTo>
                    <a:pt x="0" y="2224"/>
                    <a:pt x="1806" y="4019"/>
                    <a:pt x="4029" y="4019"/>
                  </a:cubicBezTo>
                  <a:cubicBezTo>
                    <a:pt x="4019" y="180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1"/>
            <p:cNvSpPr/>
            <p:nvPr/>
          </p:nvSpPr>
          <p:spPr>
            <a:xfrm rot="5400000">
              <a:off x="5374218" y="4689885"/>
              <a:ext cx="267370" cy="267370"/>
            </a:xfrm>
            <a:custGeom>
              <a:avLst/>
              <a:gdLst/>
              <a:ahLst/>
              <a:cxnLst/>
              <a:rect l="l" t="t" r="r" b="b"/>
              <a:pathLst>
                <a:path w="4030" h="4030" extrusionOk="0">
                  <a:moveTo>
                    <a:pt x="11" y="1"/>
                  </a:moveTo>
                  <a:cubicBezTo>
                    <a:pt x="1" y="2224"/>
                    <a:pt x="1806" y="4030"/>
                    <a:pt x="4029" y="4030"/>
                  </a:cubicBezTo>
                  <a:cubicBezTo>
                    <a:pt x="4029" y="1806"/>
                    <a:pt x="2234" y="1"/>
                    <a:pt x="1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1"/>
            <p:cNvSpPr/>
            <p:nvPr/>
          </p:nvSpPr>
          <p:spPr>
            <a:xfrm rot="5400000">
              <a:off x="5374218" y="5491063"/>
              <a:ext cx="267370" cy="267370"/>
            </a:xfrm>
            <a:custGeom>
              <a:avLst/>
              <a:gdLst/>
              <a:ahLst/>
              <a:cxnLst/>
              <a:rect l="l" t="t" r="r" b="b"/>
              <a:pathLst>
                <a:path w="4030" h="4030" extrusionOk="0">
                  <a:moveTo>
                    <a:pt x="4030" y="1"/>
                  </a:moveTo>
                  <a:cubicBezTo>
                    <a:pt x="1806" y="1"/>
                    <a:pt x="1" y="1806"/>
                    <a:pt x="1" y="4030"/>
                  </a:cubicBezTo>
                  <a:cubicBezTo>
                    <a:pt x="2224" y="4030"/>
                    <a:pt x="4030"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1"/>
            <p:cNvSpPr/>
            <p:nvPr/>
          </p:nvSpPr>
          <p:spPr>
            <a:xfrm rot="5400000">
              <a:off x="5642514" y="5491395"/>
              <a:ext cx="267370" cy="266707"/>
            </a:xfrm>
            <a:custGeom>
              <a:avLst/>
              <a:gdLst/>
              <a:ahLst/>
              <a:cxnLst/>
              <a:rect l="l" t="t" r="r" b="b"/>
              <a:pathLst>
                <a:path w="4030" h="4020" extrusionOk="0">
                  <a:moveTo>
                    <a:pt x="1" y="1"/>
                  </a:moveTo>
                  <a:cubicBezTo>
                    <a:pt x="1" y="2224"/>
                    <a:pt x="1806" y="4019"/>
                    <a:pt x="4030" y="4019"/>
                  </a:cubicBezTo>
                  <a:cubicBezTo>
                    <a:pt x="4019" y="180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1"/>
            <p:cNvSpPr/>
            <p:nvPr/>
          </p:nvSpPr>
          <p:spPr>
            <a:xfrm rot="5400000">
              <a:off x="5642879" y="5224457"/>
              <a:ext cx="266641" cy="266707"/>
            </a:xfrm>
            <a:custGeom>
              <a:avLst/>
              <a:gdLst/>
              <a:ahLst/>
              <a:cxnLst/>
              <a:rect l="l" t="t" r="r" b="b"/>
              <a:pathLst>
                <a:path w="4019" h="4020" extrusionOk="0">
                  <a:moveTo>
                    <a:pt x="4019" y="1"/>
                  </a:moveTo>
                  <a:cubicBezTo>
                    <a:pt x="1795" y="1"/>
                    <a:pt x="0" y="1806"/>
                    <a:pt x="0" y="4019"/>
                  </a:cubicBezTo>
                  <a:cubicBezTo>
                    <a:pt x="222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1"/>
            <p:cNvSpPr/>
            <p:nvPr/>
          </p:nvSpPr>
          <p:spPr>
            <a:xfrm rot="5400000">
              <a:off x="5374583" y="5224126"/>
              <a:ext cx="266641" cy="267370"/>
            </a:xfrm>
            <a:custGeom>
              <a:avLst/>
              <a:gdLst/>
              <a:ahLst/>
              <a:cxnLst/>
              <a:rect l="l" t="t" r="r" b="b"/>
              <a:pathLst>
                <a:path w="4019" h="4030" extrusionOk="0">
                  <a:moveTo>
                    <a:pt x="0" y="1"/>
                  </a:moveTo>
                  <a:cubicBezTo>
                    <a:pt x="0" y="2224"/>
                    <a:pt x="1795" y="4030"/>
                    <a:pt x="4019" y="4030"/>
                  </a:cubicBezTo>
                  <a:cubicBezTo>
                    <a:pt x="4019" y="180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1"/>
            <p:cNvSpPr/>
            <p:nvPr/>
          </p:nvSpPr>
          <p:spPr>
            <a:xfrm rot="5400000">
              <a:off x="4839284" y="5491395"/>
              <a:ext cx="267370" cy="266707"/>
            </a:xfrm>
            <a:custGeom>
              <a:avLst/>
              <a:gdLst/>
              <a:ahLst/>
              <a:cxnLst/>
              <a:rect l="l" t="t" r="r" b="b"/>
              <a:pathLst>
                <a:path w="4030" h="4020" extrusionOk="0">
                  <a:moveTo>
                    <a:pt x="1" y="1"/>
                  </a:moveTo>
                  <a:cubicBezTo>
                    <a:pt x="1" y="2224"/>
                    <a:pt x="1806" y="4019"/>
                    <a:pt x="4030" y="4019"/>
                  </a:cubicBezTo>
                  <a:cubicBezTo>
                    <a:pt x="4030"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1"/>
            <p:cNvSpPr/>
            <p:nvPr/>
          </p:nvSpPr>
          <p:spPr>
            <a:xfrm rot="5400000">
              <a:off x="6177415" y="549109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1"/>
            <p:cNvSpPr/>
            <p:nvPr/>
          </p:nvSpPr>
          <p:spPr>
            <a:xfrm rot="5400000">
              <a:off x="5374218" y="4957188"/>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1"/>
            <p:cNvSpPr/>
            <p:nvPr/>
          </p:nvSpPr>
          <p:spPr>
            <a:xfrm rot="5400000">
              <a:off x="5909451" y="5491097"/>
              <a:ext cx="267370" cy="267304"/>
            </a:xfrm>
            <a:custGeom>
              <a:avLst/>
              <a:gdLst/>
              <a:ahLst/>
              <a:cxnLst/>
              <a:rect l="l" t="t" r="r" b="b"/>
              <a:pathLst>
                <a:path w="4030" h="4029" extrusionOk="0">
                  <a:moveTo>
                    <a:pt x="1" y="0"/>
                  </a:moveTo>
                  <a:cubicBezTo>
                    <a:pt x="1" y="2224"/>
                    <a:pt x="1806" y="4029"/>
                    <a:pt x="4030" y="4029"/>
                  </a:cubicBezTo>
                  <a:cubicBezTo>
                    <a:pt x="4030"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1"/>
            <p:cNvSpPr/>
            <p:nvPr/>
          </p:nvSpPr>
          <p:spPr>
            <a:xfrm rot="5400000">
              <a:off x="5909816" y="5224159"/>
              <a:ext cx="266641" cy="267304"/>
            </a:xfrm>
            <a:custGeom>
              <a:avLst/>
              <a:gdLst/>
              <a:ahLst/>
              <a:cxnLst/>
              <a:rect l="l" t="t" r="r" b="b"/>
              <a:pathLst>
                <a:path w="4019" h="4029" extrusionOk="0">
                  <a:moveTo>
                    <a:pt x="4019" y="0"/>
                  </a:moveTo>
                  <a:cubicBezTo>
                    <a:pt x="1795" y="0"/>
                    <a:pt x="0" y="1805"/>
                    <a:pt x="0"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1"/>
            <p:cNvSpPr/>
            <p:nvPr/>
          </p:nvSpPr>
          <p:spPr>
            <a:xfrm rot="5400000">
              <a:off x="6444717" y="5224457"/>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1"/>
            <p:cNvSpPr/>
            <p:nvPr/>
          </p:nvSpPr>
          <p:spPr>
            <a:xfrm rot="5400000">
              <a:off x="6712648" y="4957188"/>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1"/>
            <p:cNvSpPr/>
            <p:nvPr/>
          </p:nvSpPr>
          <p:spPr>
            <a:xfrm rot="5400000">
              <a:off x="6713013" y="522412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1"/>
            <p:cNvSpPr/>
            <p:nvPr/>
          </p:nvSpPr>
          <p:spPr>
            <a:xfrm rot="5400000">
              <a:off x="6712980" y="4690217"/>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1"/>
            <p:cNvSpPr/>
            <p:nvPr/>
          </p:nvSpPr>
          <p:spPr>
            <a:xfrm rot="5400000">
              <a:off x="6177415" y="4689918"/>
              <a:ext cx="267370" cy="267304"/>
            </a:xfrm>
            <a:custGeom>
              <a:avLst/>
              <a:gdLst/>
              <a:ahLst/>
              <a:cxnLst/>
              <a:rect l="l" t="t" r="r" b="b"/>
              <a:pathLst>
                <a:path w="4030" h="4029" extrusionOk="0">
                  <a:moveTo>
                    <a:pt x="11" y="0"/>
                  </a:moveTo>
                  <a:cubicBezTo>
                    <a:pt x="1" y="2224"/>
                    <a:pt x="1806" y="4029"/>
                    <a:pt x="4029" y="4029"/>
                  </a:cubicBezTo>
                  <a:cubicBezTo>
                    <a:pt x="4029" y="1805"/>
                    <a:pt x="2224" y="0"/>
                    <a:pt x="1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1"/>
            <p:cNvSpPr/>
            <p:nvPr/>
          </p:nvSpPr>
          <p:spPr>
            <a:xfrm rot="5400000">
              <a:off x="6712648" y="5491063"/>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1"/>
            <p:cNvSpPr/>
            <p:nvPr/>
          </p:nvSpPr>
          <p:spPr>
            <a:xfrm rot="5400000">
              <a:off x="4839616" y="4690549"/>
              <a:ext cx="266707" cy="266707"/>
            </a:xfrm>
            <a:custGeom>
              <a:avLst/>
              <a:gdLst/>
              <a:ahLst/>
              <a:cxnLst/>
              <a:rect l="l" t="t" r="r" b="b"/>
              <a:pathLst>
                <a:path w="4020" h="4020" extrusionOk="0">
                  <a:moveTo>
                    <a:pt x="4019" y="1"/>
                  </a:moveTo>
                  <a:cubicBezTo>
                    <a:pt x="1796" y="1"/>
                    <a:pt x="1" y="1796"/>
                    <a:pt x="1" y="4019"/>
                  </a:cubicBezTo>
                  <a:cubicBezTo>
                    <a:pt x="221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1"/>
            <p:cNvSpPr/>
            <p:nvPr/>
          </p:nvSpPr>
          <p:spPr>
            <a:xfrm rot="5400000">
              <a:off x="6444683" y="4690549"/>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1"/>
            <p:cNvSpPr/>
            <p:nvPr/>
          </p:nvSpPr>
          <p:spPr>
            <a:xfrm rot="5400000">
              <a:off x="6444352" y="5491395"/>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1"/>
            <p:cNvSpPr/>
            <p:nvPr/>
          </p:nvSpPr>
          <p:spPr>
            <a:xfrm rot="5400000">
              <a:off x="6444352" y="495752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1"/>
            <p:cNvSpPr/>
            <p:nvPr/>
          </p:nvSpPr>
          <p:spPr>
            <a:xfrm rot="5400000">
              <a:off x="5909782" y="4690250"/>
              <a:ext cx="266707" cy="267304"/>
            </a:xfrm>
            <a:custGeom>
              <a:avLst/>
              <a:gdLst/>
              <a:ahLst/>
              <a:cxnLst/>
              <a:rect l="l" t="t" r="r" b="b"/>
              <a:pathLst>
                <a:path w="4020" h="4029" extrusionOk="0">
                  <a:moveTo>
                    <a:pt x="4019" y="0"/>
                  </a:moveTo>
                  <a:cubicBezTo>
                    <a:pt x="1796" y="0"/>
                    <a:pt x="1" y="1805"/>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1"/>
            <p:cNvSpPr/>
            <p:nvPr/>
          </p:nvSpPr>
          <p:spPr>
            <a:xfrm rot="5400000">
              <a:off x="5107580" y="469054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11"/>
          <p:cNvSpPr txBox="1">
            <a:spLocks noGrp="1"/>
          </p:cNvSpPr>
          <p:nvPr>
            <p:ph type="title" hasCustomPrompt="1"/>
          </p:nvPr>
        </p:nvSpPr>
        <p:spPr>
          <a:xfrm>
            <a:off x="734075" y="1632575"/>
            <a:ext cx="3905100" cy="1272000"/>
          </a:xfrm>
          <a:prstGeom prst="rect">
            <a:avLst/>
          </a:prstGeom>
        </p:spPr>
        <p:txBody>
          <a:bodyPr spcFirstLastPara="1" wrap="square" lIns="91425" tIns="91425" rIns="91425" bIns="91425" anchor="ctr" anchorCtr="0">
            <a:noAutofit/>
          </a:bodyPr>
          <a:lstStyle>
            <a:lvl1pPr lvl="0" algn="r">
              <a:spcBef>
                <a:spcPts val="0"/>
              </a:spcBef>
              <a:spcAft>
                <a:spcPts val="0"/>
              </a:spcAft>
              <a:buSzPts val="12000"/>
              <a:buNone/>
              <a:defRPr sz="9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19" name="Google Shape;1119;p11"/>
          <p:cNvSpPr txBox="1">
            <a:spLocks noGrp="1"/>
          </p:cNvSpPr>
          <p:nvPr>
            <p:ph type="body" idx="1"/>
          </p:nvPr>
        </p:nvSpPr>
        <p:spPr>
          <a:xfrm>
            <a:off x="734075" y="3510350"/>
            <a:ext cx="3905100" cy="209700"/>
          </a:xfrm>
          <a:prstGeom prst="rect">
            <a:avLst/>
          </a:prstGeom>
        </p:spPr>
        <p:txBody>
          <a:bodyPr spcFirstLastPara="1" wrap="square" lIns="91425" tIns="91425" rIns="91425" bIns="91425" anchor="ctr" anchorCtr="0">
            <a:noAutofit/>
          </a:bodyPr>
          <a:lstStyle>
            <a:lvl1pPr marL="457200" lvl="0" indent="-317500" algn="r">
              <a:spcBef>
                <a:spcPts val="0"/>
              </a:spcBef>
              <a:spcAft>
                <a:spcPts val="0"/>
              </a:spcAft>
              <a:buSzPts val="1400"/>
              <a:buChar char="●"/>
              <a:defRPr sz="1800">
                <a:solidFill>
                  <a:schemeClr val="accent1"/>
                </a:solidFill>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12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21"/>
        <p:cNvGrpSpPr/>
        <p:nvPr/>
      </p:nvGrpSpPr>
      <p:grpSpPr>
        <a:xfrm>
          <a:off x="0" y="0"/>
          <a:ext cx="0" cy="0"/>
          <a:chOff x="0" y="0"/>
          <a:chExt cx="0" cy="0"/>
        </a:xfrm>
      </p:grpSpPr>
      <p:sp>
        <p:nvSpPr>
          <p:cNvPr id="1122" name="Google Shape;1122;p13"/>
          <p:cNvSpPr txBox="1">
            <a:spLocks noGrp="1"/>
          </p:cNvSpPr>
          <p:nvPr>
            <p:ph type="title"/>
          </p:nvPr>
        </p:nvSpPr>
        <p:spPr>
          <a:xfrm>
            <a:off x="733925" y="773000"/>
            <a:ext cx="76761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1123" name="Google Shape;1123;p13"/>
          <p:cNvGrpSpPr/>
          <p:nvPr/>
        </p:nvGrpSpPr>
        <p:grpSpPr>
          <a:xfrm>
            <a:off x="733913" y="731950"/>
            <a:ext cx="7675980" cy="654800"/>
            <a:chOff x="733925" y="689750"/>
            <a:chExt cx="7276500" cy="654800"/>
          </a:xfrm>
        </p:grpSpPr>
        <p:cxnSp>
          <p:nvCxnSpPr>
            <p:cNvPr id="1124" name="Google Shape;1124;p13"/>
            <p:cNvCxnSpPr/>
            <p:nvPr/>
          </p:nvCxnSpPr>
          <p:spPr>
            <a:xfrm>
              <a:off x="733925" y="1344550"/>
              <a:ext cx="7276500" cy="0"/>
            </a:xfrm>
            <a:prstGeom prst="straightConnector1">
              <a:avLst/>
            </a:prstGeom>
            <a:noFill/>
            <a:ln w="19050" cap="flat" cmpd="sng">
              <a:solidFill>
                <a:schemeClr val="dk1"/>
              </a:solidFill>
              <a:prstDash val="solid"/>
              <a:round/>
              <a:headEnd type="none" w="med" len="med"/>
              <a:tailEnd type="none" w="med" len="med"/>
            </a:ln>
          </p:spPr>
        </p:cxnSp>
        <p:cxnSp>
          <p:nvCxnSpPr>
            <p:cNvPr id="1125" name="Google Shape;1125;p13"/>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sp>
        <p:nvSpPr>
          <p:cNvPr id="1126" name="Google Shape;1126;p13"/>
          <p:cNvSpPr txBox="1">
            <a:spLocks noGrp="1"/>
          </p:cNvSpPr>
          <p:nvPr>
            <p:ph type="subTitle" idx="1"/>
          </p:nvPr>
        </p:nvSpPr>
        <p:spPr>
          <a:xfrm>
            <a:off x="1649729" y="2270850"/>
            <a:ext cx="15948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127" name="Google Shape;1127;p13"/>
          <p:cNvSpPr txBox="1">
            <a:spLocks noGrp="1"/>
          </p:cNvSpPr>
          <p:nvPr>
            <p:ph type="subTitle" idx="2"/>
          </p:nvPr>
        </p:nvSpPr>
        <p:spPr>
          <a:xfrm>
            <a:off x="1649716" y="1666249"/>
            <a:ext cx="1411200" cy="527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a:latin typeface="Jost Medium"/>
                <a:ea typeface="Jost Medium"/>
                <a:cs typeface="Jost Medium"/>
                <a:sym typeface="Jost Medium"/>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128" name="Google Shape;1128;p13"/>
          <p:cNvSpPr txBox="1">
            <a:spLocks noGrp="1"/>
          </p:cNvSpPr>
          <p:nvPr>
            <p:ph type="title" idx="3" hasCustomPrompt="1"/>
          </p:nvPr>
        </p:nvSpPr>
        <p:spPr>
          <a:xfrm flipH="1">
            <a:off x="727425" y="1666250"/>
            <a:ext cx="922500" cy="117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4000" b="1">
                <a:solidFill>
                  <a:schemeClr val="dk1"/>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129" name="Google Shape;1129;p13"/>
          <p:cNvSpPr txBox="1">
            <a:spLocks noGrp="1"/>
          </p:cNvSpPr>
          <p:nvPr>
            <p:ph type="subTitle" idx="4"/>
          </p:nvPr>
        </p:nvSpPr>
        <p:spPr>
          <a:xfrm>
            <a:off x="4235502" y="2270850"/>
            <a:ext cx="1595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130" name="Google Shape;1130;p13"/>
          <p:cNvSpPr txBox="1">
            <a:spLocks noGrp="1"/>
          </p:cNvSpPr>
          <p:nvPr>
            <p:ph type="subTitle" idx="5"/>
          </p:nvPr>
        </p:nvSpPr>
        <p:spPr>
          <a:xfrm>
            <a:off x="4235490" y="1666249"/>
            <a:ext cx="1411200" cy="527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a:latin typeface="Jost Medium"/>
                <a:ea typeface="Jost Medium"/>
                <a:cs typeface="Jost Medium"/>
                <a:sym typeface="Jost Medium"/>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131" name="Google Shape;1131;p13"/>
          <p:cNvSpPr txBox="1">
            <a:spLocks noGrp="1"/>
          </p:cNvSpPr>
          <p:nvPr>
            <p:ph type="title" idx="6" hasCustomPrompt="1"/>
          </p:nvPr>
        </p:nvSpPr>
        <p:spPr>
          <a:xfrm flipH="1">
            <a:off x="3312902" y="1666250"/>
            <a:ext cx="922800" cy="117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4000" b="1">
                <a:solidFill>
                  <a:schemeClr val="dk1"/>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132" name="Google Shape;1132;p13"/>
          <p:cNvSpPr txBox="1">
            <a:spLocks noGrp="1"/>
          </p:cNvSpPr>
          <p:nvPr>
            <p:ph type="subTitle" idx="7"/>
          </p:nvPr>
        </p:nvSpPr>
        <p:spPr>
          <a:xfrm>
            <a:off x="6821279" y="2270850"/>
            <a:ext cx="15951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133" name="Google Shape;1133;p13"/>
          <p:cNvSpPr txBox="1">
            <a:spLocks noGrp="1"/>
          </p:cNvSpPr>
          <p:nvPr>
            <p:ph type="subTitle" idx="8"/>
          </p:nvPr>
        </p:nvSpPr>
        <p:spPr>
          <a:xfrm>
            <a:off x="6821266" y="1666249"/>
            <a:ext cx="1411200" cy="527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a:latin typeface="Jost Medium"/>
                <a:ea typeface="Jost Medium"/>
                <a:cs typeface="Jost Medium"/>
                <a:sym typeface="Jost Medium"/>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134" name="Google Shape;1134;p13"/>
          <p:cNvSpPr txBox="1">
            <a:spLocks noGrp="1"/>
          </p:cNvSpPr>
          <p:nvPr>
            <p:ph type="title" idx="9" hasCustomPrompt="1"/>
          </p:nvPr>
        </p:nvSpPr>
        <p:spPr>
          <a:xfrm flipH="1">
            <a:off x="5905279" y="1666300"/>
            <a:ext cx="922800" cy="117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4000" b="1">
                <a:solidFill>
                  <a:schemeClr val="dk1"/>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135" name="Google Shape;1135;p13"/>
          <p:cNvSpPr txBox="1">
            <a:spLocks noGrp="1"/>
          </p:cNvSpPr>
          <p:nvPr>
            <p:ph type="subTitle" idx="13"/>
          </p:nvPr>
        </p:nvSpPr>
        <p:spPr>
          <a:xfrm>
            <a:off x="1649925" y="3823615"/>
            <a:ext cx="15948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136" name="Google Shape;1136;p13"/>
          <p:cNvSpPr txBox="1">
            <a:spLocks noGrp="1"/>
          </p:cNvSpPr>
          <p:nvPr>
            <p:ph type="subTitle" idx="14"/>
          </p:nvPr>
        </p:nvSpPr>
        <p:spPr>
          <a:xfrm>
            <a:off x="1649916" y="3217650"/>
            <a:ext cx="1411200" cy="527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a:latin typeface="Jost Medium"/>
                <a:ea typeface="Jost Medium"/>
                <a:cs typeface="Jost Medium"/>
                <a:sym typeface="Jost Medium"/>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137" name="Google Shape;1137;p13"/>
          <p:cNvSpPr txBox="1">
            <a:spLocks noGrp="1"/>
          </p:cNvSpPr>
          <p:nvPr>
            <p:ph type="title" idx="15" hasCustomPrompt="1"/>
          </p:nvPr>
        </p:nvSpPr>
        <p:spPr>
          <a:xfrm flipH="1">
            <a:off x="727704" y="3217650"/>
            <a:ext cx="922500" cy="117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4000" b="1">
                <a:solidFill>
                  <a:schemeClr val="dk1"/>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138" name="Google Shape;1138;p13"/>
          <p:cNvSpPr txBox="1">
            <a:spLocks noGrp="1"/>
          </p:cNvSpPr>
          <p:nvPr>
            <p:ph type="subTitle" idx="16"/>
          </p:nvPr>
        </p:nvSpPr>
        <p:spPr>
          <a:xfrm>
            <a:off x="4235698" y="3823615"/>
            <a:ext cx="1595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139" name="Google Shape;1139;p13"/>
          <p:cNvSpPr txBox="1">
            <a:spLocks noGrp="1"/>
          </p:cNvSpPr>
          <p:nvPr>
            <p:ph type="subTitle" idx="17"/>
          </p:nvPr>
        </p:nvSpPr>
        <p:spPr>
          <a:xfrm>
            <a:off x="4235690" y="3217650"/>
            <a:ext cx="1411200" cy="527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a:latin typeface="Jost Medium"/>
                <a:ea typeface="Jost Medium"/>
                <a:cs typeface="Jost Medium"/>
                <a:sym typeface="Jost Medium"/>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140" name="Google Shape;1140;p13"/>
          <p:cNvSpPr txBox="1">
            <a:spLocks noGrp="1"/>
          </p:cNvSpPr>
          <p:nvPr>
            <p:ph type="title" idx="18" hasCustomPrompt="1"/>
          </p:nvPr>
        </p:nvSpPr>
        <p:spPr>
          <a:xfrm flipH="1">
            <a:off x="3313077" y="3217650"/>
            <a:ext cx="922800" cy="117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4000" b="1">
                <a:solidFill>
                  <a:schemeClr val="dk1"/>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141" name="Google Shape;1141;p13"/>
          <p:cNvSpPr txBox="1">
            <a:spLocks noGrp="1"/>
          </p:cNvSpPr>
          <p:nvPr>
            <p:ph type="subTitle" idx="19"/>
          </p:nvPr>
        </p:nvSpPr>
        <p:spPr>
          <a:xfrm>
            <a:off x="6821475" y="3823615"/>
            <a:ext cx="15951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142" name="Google Shape;1142;p13"/>
          <p:cNvSpPr txBox="1">
            <a:spLocks noGrp="1"/>
          </p:cNvSpPr>
          <p:nvPr>
            <p:ph type="subTitle" idx="20"/>
          </p:nvPr>
        </p:nvSpPr>
        <p:spPr>
          <a:xfrm>
            <a:off x="6821466" y="3217650"/>
            <a:ext cx="1411200" cy="527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a:latin typeface="Jost Medium"/>
                <a:ea typeface="Jost Medium"/>
                <a:cs typeface="Jost Medium"/>
                <a:sym typeface="Jost Medium"/>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143" name="Google Shape;1143;p13"/>
          <p:cNvSpPr txBox="1">
            <a:spLocks noGrp="1"/>
          </p:cNvSpPr>
          <p:nvPr>
            <p:ph type="title" idx="21" hasCustomPrompt="1"/>
          </p:nvPr>
        </p:nvSpPr>
        <p:spPr>
          <a:xfrm flipH="1">
            <a:off x="5905454" y="3217650"/>
            <a:ext cx="922800" cy="117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4000" b="1">
                <a:solidFill>
                  <a:schemeClr val="dk1"/>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44"/>
        <p:cNvGrpSpPr/>
        <p:nvPr/>
      </p:nvGrpSpPr>
      <p:grpSpPr>
        <a:xfrm>
          <a:off x="0" y="0"/>
          <a:ext cx="0" cy="0"/>
          <a:chOff x="0" y="0"/>
          <a:chExt cx="0" cy="0"/>
        </a:xfrm>
      </p:grpSpPr>
      <p:sp>
        <p:nvSpPr>
          <p:cNvPr id="1145" name="Google Shape;1145;p14"/>
          <p:cNvSpPr txBox="1">
            <a:spLocks noGrp="1"/>
          </p:cNvSpPr>
          <p:nvPr>
            <p:ph type="title"/>
          </p:nvPr>
        </p:nvSpPr>
        <p:spPr>
          <a:xfrm>
            <a:off x="5290475" y="3927838"/>
            <a:ext cx="3127500" cy="334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200"/>
              <a:buNone/>
              <a:defRPr sz="2000">
                <a:solidFill>
                  <a:schemeClr val="dk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46" name="Google Shape;1146;p14"/>
          <p:cNvSpPr txBox="1">
            <a:spLocks noGrp="1"/>
          </p:cNvSpPr>
          <p:nvPr>
            <p:ph type="subTitle" idx="1"/>
          </p:nvPr>
        </p:nvSpPr>
        <p:spPr>
          <a:xfrm>
            <a:off x="726100" y="3000325"/>
            <a:ext cx="4362900" cy="141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1147" name="Google Shape;1147;p14"/>
          <p:cNvGrpSpPr/>
          <p:nvPr/>
        </p:nvGrpSpPr>
        <p:grpSpPr>
          <a:xfrm>
            <a:off x="-510250" y="-707640"/>
            <a:ext cx="10164475" cy="1068548"/>
            <a:chOff x="-510250" y="4689885"/>
            <a:chExt cx="10164475" cy="1068548"/>
          </a:xfrm>
        </p:grpSpPr>
        <p:sp>
          <p:nvSpPr>
            <p:cNvPr id="1148" name="Google Shape;1148;p14"/>
            <p:cNvSpPr/>
            <p:nvPr/>
          </p:nvSpPr>
          <p:spPr>
            <a:xfrm rot="5400000">
              <a:off x="2967585" y="5224159"/>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rot="5400000">
              <a:off x="2967220" y="549109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4"/>
            <p:cNvSpPr/>
            <p:nvPr/>
          </p:nvSpPr>
          <p:spPr>
            <a:xfrm rot="5400000">
              <a:off x="2699255" y="4957221"/>
              <a:ext cx="267370" cy="267304"/>
            </a:xfrm>
            <a:custGeom>
              <a:avLst/>
              <a:gdLst/>
              <a:ahLst/>
              <a:cxnLst/>
              <a:rect l="l" t="t" r="r" b="b"/>
              <a:pathLst>
                <a:path w="4030" h="4029" extrusionOk="0">
                  <a:moveTo>
                    <a:pt x="0" y="0"/>
                  </a:moveTo>
                  <a:cubicBezTo>
                    <a:pt x="0" y="2224"/>
                    <a:pt x="1806" y="401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4"/>
            <p:cNvSpPr/>
            <p:nvPr/>
          </p:nvSpPr>
          <p:spPr>
            <a:xfrm rot="5400000">
              <a:off x="2699620" y="5224159"/>
              <a:ext cx="266641" cy="267304"/>
            </a:xfrm>
            <a:custGeom>
              <a:avLst/>
              <a:gdLst/>
              <a:ahLst/>
              <a:cxnLst/>
              <a:rect l="l" t="t" r="r" b="b"/>
              <a:pathLst>
                <a:path w="4019" h="4029" extrusionOk="0">
                  <a:moveTo>
                    <a:pt x="4019" y="0"/>
                  </a:moveTo>
                  <a:cubicBezTo>
                    <a:pt x="1795" y="0"/>
                    <a:pt x="0" y="1805"/>
                    <a:pt x="0" y="4029"/>
                  </a:cubicBez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4"/>
            <p:cNvSpPr/>
            <p:nvPr/>
          </p:nvSpPr>
          <p:spPr>
            <a:xfrm rot="5400000">
              <a:off x="4037386" y="4957520"/>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4"/>
            <p:cNvSpPr/>
            <p:nvPr/>
          </p:nvSpPr>
          <p:spPr>
            <a:xfrm rot="5400000">
              <a:off x="3769090" y="4957851"/>
              <a:ext cx="267370" cy="266043"/>
            </a:xfrm>
            <a:custGeom>
              <a:avLst/>
              <a:gdLst/>
              <a:ahLst/>
              <a:cxnLst/>
              <a:rect l="l" t="t" r="r" b="b"/>
              <a:pathLst>
                <a:path w="4030" h="4010" extrusionOk="0">
                  <a:moveTo>
                    <a:pt x="19" y="1"/>
                  </a:moveTo>
                  <a:cubicBezTo>
                    <a:pt x="13" y="1"/>
                    <a:pt x="7" y="1"/>
                    <a:pt x="0" y="1"/>
                  </a:cubicBezTo>
                  <a:cubicBezTo>
                    <a:pt x="11" y="2214"/>
                    <a:pt x="1806" y="4009"/>
                    <a:pt x="4029" y="4009"/>
                  </a:cubicBezTo>
                  <a:cubicBezTo>
                    <a:pt x="4019" y="1802"/>
                    <a:pt x="2234" y="1"/>
                    <a:pt x="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4"/>
            <p:cNvSpPr/>
            <p:nvPr/>
          </p:nvSpPr>
          <p:spPr>
            <a:xfrm rot="5400000">
              <a:off x="4037751" y="5224457"/>
              <a:ext cx="266641" cy="266707"/>
            </a:xfrm>
            <a:custGeom>
              <a:avLst/>
              <a:gdLst/>
              <a:ahLst/>
              <a:cxnLst/>
              <a:rect l="l" t="t" r="r" b="b"/>
              <a:pathLst>
                <a:path w="4019" h="4020" extrusionOk="0">
                  <a:moveTo>
                    <a:pt x="0" y="1"/>
                  </a:moveTo>
                  <a:cubicBezTo>
                    <a:pt x="0" y="222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rot="5400000">
              <a:off x="3502784" y="4690217"/>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rot="5400000">
              <a:off x="2967220" y="4957221"/>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rot="5400000">
              <a:off x="3502452" y="4957188"/>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rot="5400000">
              <a:off x="3234488" y="4690549"/>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rot="5400000">
              <a:off x="3234156" y="5491395"/>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rot="5400000">
              <a:off x="3502452" y="5491063"/>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rot="5400000">
              <a:off x="3502817" y="522412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rot="5400000">
              <a:off x="3234521" y="5224457"/>
              <a:ext cx="266641" cy="266707"/>
            </a:xfrm>
            <a:custGeom>
              <a:avLst/>
              <a:gdLst/>
              <a:ahLst/>
              <a:cxnLst/>
              <a:rect l="l" t="t" r="r" b="b"/>
              <a:pathLst>
                <a:path w="4019" h="4020" extrusionOk="0">
                  <a:moveTo>
                    <a:pt x="0" y="1"/>
                  </a:moveTo>
                  <a:cubicBezTo>
                    <a:pt x="0" y="2214"/>
                    <a:pt x="1795" y="4019"/>
                    <a:pt x="4019" y="4019"/>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rot="5400000">
              <a:off x="2699255" y="5491097"/>
              <a:ext cx="267370" cy="267304"/>
            </a:xfrm>
            <a:custGeom>
              <a:avLst/>
              <a:gdLst/>
              <a:ahLst/>
              <a:cxnLst/>
              <a:rect l="l" t="t" r="r" b="b"/>
              <a:pathLst>
                <a:path w="4030" h="4029" extrusionOk="0">
                  <a:moveTo>
                    <a:pt x="1" y="0"/>
                  </a:moveTo>
                  <a:cubicBezTo>
                    <a:pt x="11" y="2224"/>
                    <a:pt x="1806" y="4019"/>
                    <a:pt x="4030" y="4029"/>
                  </a:cubicBezTo>
                  <a:cubicBezTo>
                    <a:pt x="4030"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rot="5400000">
              <a:off x="4037386" y="5491395"/>
              <a:ext cx="267370" cy="266707"/>
            </a:xfrm>
            <a:custGeom>
              <a:avLst/>
              <a:gdLst/>
              <a:ahLst/>
              <a:cxnLst/>
              <a:rect l="l" t="t" r="r" b="b"/>
              <a:pathLst>
                <a:path w="4030" h="4020" extrusionOk="0">
                  <a:moveTo>
                    <a:pt x="4030" y="1"/>
                  </a:moveTo>
                  <a:cubicBezTo>
                    <a:pt x="1806" y="1"/>
                    <a:pt x="1" y="1796"/>
                    <a:pt x="1" y="4019"/>
                  </a:cubicBezTo>
                  <a:cubicBezTo>
                    <a:pt x="2224" y="4019"/>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rot="5400000">
              <a:off x="3234156" y="495752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rot="5400000">
              <a:off x="3768758" y="5491395"/>
              <a:ext cx="267370" cy="266707"/>
            </a:xfrm>
            <a:custGeom>
              <a:avLst/>
              <a:gdLst/>
              <a:ahLst/>
              <a:cxnLst/>
              <a:rect l="l" t="t" r="r" b="b"/>
              <a:pathLst>
                <a:path w="4030" h="4020" extrusionOk="0">
                  <a:moveTo>
                    <a:pt x="1" y="1"/>
                  </a:moveTo>
                  <a:cubicBezTo>
                    <a:pt x="1" y="2214"/>
                    <a:pt x="1806" y="4020"/>
                    <a:pt x="4030" y="4020"/>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rot="5400000">
              <a:off x="3769455" y="5224789"/>
              <a:ext cx="266641" cy="266043"/>
            </a:xfrm>
            <a:custGeom>
              <a:avLst/>
              <a:gdLst/>
              <a:ahLst/>
              <a:cxnLst/>
              <a:rect l="l" t="t" r="r" b="b"/>
              <a:pathLst>
                <a:path w="4019" h="4010" extrusionOk="0">
                  <a:moveTo>
                    <a:pt x="4000" y="1"/>
                  </a:moveTo>
                  <a:cubicBezTo>
                    <a:pt x="1785" y="1"/>
                    <a:pt x="0" y="1802"/>
                    <a:pt x="0" y="4009"/>
                  </a:cubicBezTo>
                  <a:cubicBezTo>
                    <a:pt x="2214" y="4009"/>
                    <a:pt x="4019" y="2214"/>
                    <a:pt x="4019" y="1"/>
                  </a:cubicBezTo>
                  <a:cubicBezTo>
                    <a:pt x="4013" y="1"/>
                    <a:pt x="4006" y="1"/>
                    <a:pt x="400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4"/>
            <p:cNvSpPr/>
            <p:nvPr/>
          </p:nvSpPr>
          <p:spPr>
            <a:xfrm rot="5400000">
              <a:off x="4304721" y="5224126"/>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4"/>
            <p:cNvSpPr/>
            <p:nvPr/>
          </p:nvSpPr>
          <p:spPr>
            <a:xfrm rot="5400000">
              <a:off x="4572287" y="4957221"/>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4"/>
            <p:cNvSpPr/>
            <p:nvPr/>
          </p:nvSpPr>
          <p:spPr>
            <a:xfrm rot="5400000">
              <a:off x="4572652" y="5224159"/>
              <a:ext cx="266641" cy="267304"/>
            </a:xfrm>
            <a:custGeom>
              <a:avLst/>
              <a:gdLst/>
              <a:ahLst/>
              <a:cxnLst/>
              <a:rect l="l" t="t" r="r" b="b"/>
              <a:pathLst>
                <a:path w="4019" h="4029" extrusionOk="0">
                  <a:moveTo>
                    <a:pt x="4019" y="0"/>
                  </a:moveTo>
                  <a:cubicBezTo>
                    <a:pt x="1795" y="0"/>
                    <a:pt x="0" y="1805"/>
                    <a:pt x="0" y="4029"/>
                  </a:cubicBezTo>
                  <a:cubicBezTo>
                    <a:pt x="2224" y="4029"/>
                    <a:pt x="4019" y="2223"/>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4"/>
            <p:cNvSpPr/>
            <p:nvPr/>
          </p:nvSpPr>
          <p:spPr>
            <a:xfrm rot="5400000">
              <a:off x="4572619" y="4690250"/>
              <a:ext cx="266707" cy="267304"/>
            </a:xfrm>
            <a:custGeom>
              <a:avLst/>
              <a:gdLst/>
              <a:ahLst/>
              <a:cxnLst/>
              <a:rect l="l" t="t" r="r" b="b"/>
              <a:pathLst>
                <a:path w="4020" h="4029" extrusionOk="0">
                  <a:moveTo>
                    <a:pt x="4019" y="0"/>
                  </a:moveTo>
                  <a:cubicBezTo>
                    <a:pt x="1796" y="0"/>
                    <a:pt x="1" y="1805"/>
                    <a:pt x="1" y="4029"/>
                  </a:cubicBezTo>
                  <a:cubicBezTo>
                    <a:pt x="2214" y="4029"/>
                    <a:pt x="4019" y="2223"/>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4"/>
            <p:cNvSpPr/>
            <p:nvPr/>
          </p:nvSpPr>
          <p:spPr>
            <a:xfrm rot="5400000">
              <a:off x="4037718" y="469054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4"/>
            <p:cNvSpPr/>
            <p:nvPr/>
          </p:nvSpPr>
          <p:spPr>
            <a:xfrm rot="5400000">
              <a:off x="4572287" y="5491097"/>
              <a:ext cx="267370" cy="267304"/>
            </a:xfrm>
            <a:custGeom>
              <a:avLst/>
              <a:gdLst/>
              <a:ahLst/>
              <a:cxnLst/>
              <a:rect l="l" t="t" r="r" b="b"/>
              <a:pathLst>
                <a:path w="4030" h="4029" extrusionOk="0">
                  <a:moveTo>
                    <a:pt x="1" y="0"/>
                  </a:moveTo>
                  <a:cubicBezTo>
                    <a:pt x="1" y="2223"/>
                    <a:pt x="1806" y="4029"/>
                    <a:pt x="4030" y="4029"/>
                  </a:cubicBezTo>
                  <a:cubicBezTo>
                    <a:pt x="4019"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4"/>
            <p:cNvSpPr/>
            <p:nvPr/>
          </p:nvSpPr>
          <p:spPr>
            <a:xfrm rot="5400000">
              <a:off x="2164022" y="495718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
            <p:cNvSpPr/>
            <p:nvPr/>
          </p:nvSpPr>
          <p:spPr>
            <a:xfrm rot="5400000">
              <a:off x="2164354" y="4690217"/>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
            <p:cNvSpPr/>
            <p:nvPr/>
          </p:nvSpPr>
          <p:spPr>
            <a:xfrm rot="5400000">
              <a:off x="2432650" y="4690549"/>
              <a:ext cx="266707" cy="266707"/>
            </a:xfrm>
            <a:custGeom>
              <a:avLst/>
              <a:gdLst/>
              <a:ahLst/>
              <a:cxnLst/>
              <a:rect l="l" t="t" r="r" b="b"/>
              <a:pathLst>
                <a:path w="4020" h="4020" extrusionOk="0">
                  <a:moveTo>
                    <a:pt x="4019" y="1"/>
                  </a:moveTo>
                  <a:cubicBezTo>
                    <a:pt x="1796" y="1"/>
                    <a:pt x="1" y="1796"/>
                    <a:pt x="1" y="4020"/>
                  </a:cubicBezTo>
                  <a:cubicBezTo>
                    <a:pt x="2224" y="4020"/>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4"/>
            <p:cNvSpPr/>
            <p:nvPr/>
          </p:nvSpPr>
          <p:spPr>
            <a:xfrm rot="5400000">
              <a:off x="2699587" y="4690250"/>
              <a:ext cx="266707" cy="267304"/>
            </a:xfrm>
            <a:custGeom>
              <a:avLst/>
              <a:gdLst/>
              <a:ahLst/>
              <a:cxnLst/>
              <a:rect l="l" t="t" r="r" b="b"/>
              <a:pathLst>
                <a:path w="4020" h="4029" extrusionOk="0">
                  <a:moveTo>
                    <a:pt x="4019" y="0"/>
                  </a:moveTo>
                  <a:cubicBezTo>
                    <a:pt x="1796" y="0"/>
                    <a:pt x="1" y="1805"/>
                    <a:pt x="1" y="4029"/>
                  </a:cubicBez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4"/>
            <p:cNvSpPr/>
            <p:nvPr/>
          </p:nvSpPr>
          <p:spPr>
            <a:xfrm rot="5400000">
              <a:off x="2164387" y="5224126"/>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4"/>
            <p:cNvSpPr/>
            <p:nvPr/>
          </p:nvSpPr>
          <p:spPr>
            <a:xfrm rot="5400000">
              <a:off x="2164022" y="5491063"/>
              <a:ext cx="267370" cy="267370"/>
            </a:xfrm>
            <a:custGeom>
              <a:avLst/>
              <a:gdLst/>
              <a:ahLst/>
              <a:cxnLst/>
              <a:rect l="l" t="t" r="r" b="b"/>
              <a:pathLst>
                <a:path w="4030" h="4030" extrusionOk="0">
                  <a:moveTo>
                    <a:pt x="4030" y="1"/>
                  </a:moveTo>
                  <a:cubicBezTo>
                    <a:pt x="1806" y="1"/>
                    <a:pt x="1" y="1806"/>
                    <a:pt x="1" y="4030"/>
                  </a:cubicBezTo>
                  <a:cubicBezTo>
                    <a:pt x="2224" y="4020"/>
                    <a:pt x="4019"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4"/>
            <p:cNvSpPr/>
            <p:nvPr/>
          </p:nvSpPr>
          <p:spPr>
            <a:xfrm rot="5400000">
              <a:off x="4304688" y="4690217"/>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4"/>
            <p:cNvSpPr/>
            <p:nvPr/>
          </p:nvSpPr>
          <p:spPr>
            <a:xfrm rot="5400000">
              <a:off x="4304356" y="5491063"/>
              <a:ext cx="267370" cy="267370"/>
            </a:xfrm>
            <a:custGeom>
              <a:avLst/>
              <a:gdLst/>
              <a:ahLst/>
              <a:cxnLst/>
              <a:rect l="l" t="t" r="r" b="b"/>
              <a:pathLst>
                <a:path w="4030" h="4030" extrusionOk="0">
                  <a:moveTo>
                    <a:pt x="4030" y="1"/>
                  </a:moveTo>
                  <a:cubicBezTo>
                    <a:pt x="1806" y="1"/>
                    <a:pt x="1" y="1806"/>
                    <a:pt x="1" y="4030"/>
                  </a:cubicBezTo>
                  <a:cubicBezTo>
                    <a:pt x="2224" y="4030"/>
                    <a:pt x="4019"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4"/>
            <p:cNvSpPr/>
            <p:nvPr/>
          </p:nvSpPr>
          <p:spPr>
            <a:xfrm rot="5400000">
              <a:off x="4304356" y="495718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4"/>
            <p:cNvSpPr/>
            <p:nvPr/>
          </p:nvSpPr>
          <p:spPr>
            <a:xfrm rot="5400000">
              <a:off x="3769422" y="4690880"/>
              <a:ext cx="266707" cy="266043"/>
            </a:xfrm>
            <a:custGeom>
              <a:avLst/>
              <a:gdLst/>
              <a:ahLst/>
              <a:cxnLst/>
              <a:rect l="l" t="t" r="r" b="b"/>
              <a:pathLst>
                <a:path w="4020" h="4010" extrusionOk="0">
                  <a:moveTo>
                    <a:pt x="4001" y="1"/>
                  </a:moveTo>
                  <a:cubicBezTo>
                    <a:pt x="1786" y="1"/>
                    <a:pt x="1" y="1802"/>
                    <a:pt x="1" y="4009"/>
                  </a:cubicBezTo>
                  <a:cubicBezTo>
                    <a:pt x="2214" y="4009"/>
                    <a:pt x="4009" y="2214"/>
                    <a:pt x="4019" y="1"/>
                  </a:cubicBezTo>
                  <a:cubicBezTo>
                    <a:pt x="4013" y="1"/>
                    <a:pt x="4007" y="1"/>
                    <a:pt x="400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4"/>
            <p:cNvSpPr/>
            <p:nvPr/>
          </p:nvSpPr>
          <p:spPr>
            <a:xfrm rot="5400000">
              <a:off x="2967551" y="4690250"/>
              <a:ext cx="266707" cy="267304"/>
            </a:xfrm>
            <a:custGeom>
              <a:avLst/>
              <a:gdLst/>
              <a:ahLst/>
              <a:cxnLst/>
              <a:rect l="l" t="t" r="r" b="b"/>
              <a:pathLst>
                <a:path w="4020" h="4029" extrusionOk="0">
                  <a:moveTo>
                    <a:pt x="1" y="0"/>
                  </a:moveTo>
                  <a:cubicBezTo>
                    <a:pt x="1" y="2224"/>
                    <a:pt x="1796" y="4029"/>
                    <a:pt x="4019" y="4029"/>
                  </a:cubicBezTo>
                  <a:cubicBezTo>
                    <a:pt x="4019" y="1805"/>
                    <a:pt x="221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
            <p:cNvSpPr/>
            <p:nvPr/>
          </p:nvSpPr>
          <p:spPr>
            <a:xfrm rot="5400000">
              <a:off x="2432319" y="4957520"/>
              <a:ext cx="267370" cy="266707"/>
            </a:xfrm>
            <a:custGeom>
              <a:avLst/>
              <a:gdLst/>
              <a:ahLst/>
              <a:cxnLst/>
              <a:rect l="l" t="t" r="r" b="b"/>
              <a:pathLst>
                <a:path w="4030" h="4020" extrusionOk="0">
                  <a:moveTo>
                    <a:pt x="0" y="1"/>
                  </a:moveTo>
                  <a:cubicBezTo>
                    <a:pt x="0" y="2224"/>
                    <a:pt x="1806" y="4020"/>
                    <a:pt x="4029" y="4020"/>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4"/>
            <p:cNvSpPr/>
            <p:nvPr/>
          </p:nvSpPr>
          <p:spPr>
            <a:xfrm rot="5400000">
              <a:off x="2432319" y="5491395"/>
              <a:ext cx="267370" cy="266707"/>
            </a:xfrm>
            <a:custGeom>
              <a:avLst/>
              <a:gdLst/>
              <a:ahLst/>
              <a:cxnLst/>
              <a:rect l="l" t="t" r="r" b="b"/>
              <a:pathLst>
                <a:path w="4030" h="4020" extrusionOk="0">
                  <a:moveTo>
                    <a:pt x="1" y="1"/>
                  </a:moveTo>
                  <a:cubicBezTo>
                    <a:pt x="1" y="2224"/>
                    <a:pt x="1806" y="4020"/>
                    <a:pt x="4030" y="4020"/>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4"/>
            <p:cNvSpPr/>
            <p:nvPr/>
          </p:nvSpPr>
          <p:spPr>
            <a:xfrm rot="5400000">
              <a:off x="2432684" y="5224457"/>
              <a:ext cx="266641" cy="266707"/>
            </a:xfrm>
            <a:custGeom>
              <a:avLst/>
              <a:gdLst/>
              <a:ahLst/>
              <a:cxnLst/>
              <a:rect l="l" t="t" r="r" b="b"/>
              <a:pathLst>
                <a:path w="4019" h="4020" extrusionOk="0">
                  <a:moveTo>
                    <a:pt x="4019" y="1"/>
                  </a:moveTo>
                  <a:cubicBezTo>
                    <a:pt x="1795" y="1"/>
                    <a:pt x="0" y="1796"/>
                    <a:pt x="0" y="4020"/>
                  </a:cubicBezTo>
                  <a:cubicBezTo>
                    <a:pt x="2224" y="4020"/>
                    <a:pt x="4019" y="221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4"/>
            <p:cNvSpPr/>
            <p:nvPr/>
          </p:nvSpPr>
          <p:spPr>
            <a:xfrm rot="5400000">
              <a:off x="293013" y="5224457"/>
              <a:ext cx="266641" cy="266707"/>
            </a:xfrm>
            <a:custGeom>
              <a:avLst/>
              <a:gdLst/>
              <a:ahLst/>
              <a:cxnLst/>
              <a:rect l="l" t="t" r="r" b="b"/>
              <a:pathLst>
                <a:path w="4019" h="4020" extrusionOk="0">
                  <a:moveTo>
                    <a:pt x="0" y="1"/>
                  </a:moveTo>
                  <a:cubicBezTo>
                    <a:pt x="0" y="2224"/>
                    <a:pt x="1795" y="4019"/>
                    <a:pt x="4019" y="4019"/>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4"/>
            <p:cNvSpPr/>
            <p:nvPr/>
          </p:nvSpPr>
          <p:spPr>
            <a:xfrm rot="5400000">
              <a:off x="292317" y="5491063"/>
              <a:ext cx="267370" cy="267370"/>
            </a:xfrm>
            <a:custGeom>
              <a:avLst/>
              <a:gdLst/>
              <a:ahLst/>
              <a:cxnLst/>
              <a:rect l="l" t="t" r="r" b="b"/>
              <a:pathLst>
                <a:path w="4030" h="4030" extrusionOk="0">
                  <a:moveTo>
                    <a:pt x="4030" y="1"/>
                  </a:moveTo>
                  <a:cubicBezTo>
                    <a:pt x="1806" y="1"/>
                    <a:pt x="1" y="1806"/>
                    <a:pt x="1" y="4029"/>
                  </a:cubicBezTo>
                  <a:cubicBezTo>
                    <a:pt x="2224" y="4019"/>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4"/>
            <p:cNvSpPr/>
            <p:nvPr/>
          </p:nvSpPr>
          <p:spPr>
            <a:xfrm rot="5400000">
              <a:off x="24684" y="4957520"/>
              <a:ext cx="267370" cy="266707"/>
            </a:xfrm>
            <a:custGeom>
              <a:avLst/>
              <a:gdLst/>
              <a:ahLst/>
              <a:cxnLst/>
              <a:rect l="l" t="t" r="r" b="b"/>
              <a:pathLst>
                <a:path w="4030" h="4020" extrusionOk="0">
                  <a:moveTo>
                    <a:pt x="0" y="1"/>
                  </a:moveTo>
                  <a:cubicBezTo>
                    <a:pt x="0" y="2224"/>
                    <a:pt x="1806" y="4019"/>
                    <a:pt x="4029" y="4019"/>
                  </a:cubicBezTo>
                  <a:cubicBezTo>
                    <a:pt x="402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4"/>
            <p:cNvSpPr/>
            <p:nvPr/>
          </p:nvSpPr>
          <p:spPr>
            <a:xfrm rot="5400000">
              <a:off x="25049" y="5224457"/>
              <a:ext cx="266641" cy="266707"/>
            </a:xfrm>
            <a:custGeom>
              <a:avLst/>
              <a:gdLst/>
              <a:ahLst/>
              <a:cxnLst/>
              <a:rect l="l" t="t" r="r" b="b"/>
              <a:pathLst>
                <a:path w="4019" h="4020" extrusionOk="0">
                  <a:moveTo>
                    <a:pt x="4019" y="1"/>
                  </a:moveTo>
                  <a:cubicBezTo>
                    <a:pt x="1795" y="1"/>
                    <a:pt x="0" y="1796"/>
                    <a:pt x="0"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4"/>
            <p:cNvSpPr/>
            <p:nvPr/>
          </p:nvSpPr>
          <p:spPr>
            <a:xfrm rot="5400000">
              <a:off x="1362815" y="4957221"/>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4"/>
            <p:cNvSpPr/>
            <p:nvPr/>
          </p:nvSpPr>
          <p:spPr>
            <a:xfrm rot="5400000">
              <a:off x="1094851" y="4957221"/>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4"/>
            <p:cNvSpPr/>
            <p:nvPr/>
          </p:nvSpPr>
          <p:spPr>
            <a:xfrm rot="5400000">
              <a:off x="1363180" y="5224159"/>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4"/>
            <p:cNvSpPr/>
            <p:nvPr/>
          </p:nvSpPr>
          <p:spPr>
            <a:xfrm rot="5400000">
              <a:off x="828246" y="4690549"/>
              <a:ext cx="266707" cy="266707"/>
            </a:xfrm>
            <a:custGeom>
              <a:avLst/>
              <a:gdLst/>
              <a:ahLst/>
              <a:cxnLst/>
              <a:rect l="l" t="t" r="r" b="b"/>
              <a:pathLst>
                <a:path w="4020" h="4020" extrusionOk="0">
                  <a:moveTo>
                    <a:pt x="4019" y="1"/>
                  </a:moveTo>
                  <a:cubicBezTo>
                    <a:pt x="1796" y="1"/>
                    <a:pt x="1" y="1806"/>
                    <a:pt x="1"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4"/>
            <p:cNvSpPr/>
            <p:nvPr/>
          </p:nvSpPr>
          <p:spPr>
            <a:xfrm rot="5400000">
              <a:off x="292317" y="4957188"/>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4"/>
            <p:cNvSpPr/>
            <p:nvPr/>
          </p:nvSpPr>
          <p:spPr>
            <a:xfrm rot="5400000">
              <a:off x="827914" y="4957520"/>
              <a:ext cx="267370" cy="266707"/>
            </a:xfrm>
            <a:custGeom>
              <a:avLst/>
              <a:gdLst/>
              <a:ahLst/>
              <a:cxnLst/>
              <a:rect l="l" t="t" r="r" b="b"/>
              <a:pathLst>
                <a:path w="4030" h="4020" extrusionOk="0">
                  <a:moveTo>
                    <a:pt x="0" y="1"/>
                  </a:moveTo>
                  <a:cubicBezTo>
                    <a:pt x="0" y="2224"/>
                    <a:pt x="1806" y="4019"/>
                    <a:pt x="4029" y="4019"/>
                  </a:cubicBezTo>
                  <a:cubicBezTo>
                    <a:pt x="401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4"/>
            <p:cNvSpPr/>
            <p:nvPr/>
          </p:nvSpPr>
          <p:spPr>
            <a:xfrm rot="5400000">
              <a:off x="559618" y="4689885"/>
              <a:ext cx="267370" cy="267370"/>
            </a:xfrm>
            <a:custGeom>
              <a:avLst/>
              <a:gdLst/>
              <a:ahLst/>
              <a:cxnLst/>
              <a:rect l="l" t="t" r="r" b="b"/>
              <a:pathLst>
                <a:path w="4030" h="4030" extrusionOk="0">
                  <a:moveTo>
                    <a:pt x="11" y="1"/>
                  </a:moveTo>
                  <a:cubicBezTo>
                    <a:pt x="1" y="2224"/>
                    <a:pt x="1806" y="4030"/>
                    <a:pt x="4029" y="4030"/>
                  </a:cubicBezTo>
                  <a:cubicBezTo>
                    <a:pt x="4029" y="1806"/>
                    <a:pt x="2234" y="1"/>
                    <a:pt x="1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4"/>
            <p:cNvSpPr/>
            <p:nvPr/>
          </p:nvSpPr>
          <p:spPr>
            <a:xfrm rot="5400000">
              <a:off x="559618" y="5491063"/>
              <a:ext cx="267370" cy="267370"/>
            </a:xfrm>
            <a:custGeom>
              <a:avLst/>
              <a:gdLst/>
              <a:ahLst/>
              <a:cxnLst/>
              <a:rect l="l" t="t" r="r" b="b"/>
              <a:pathLst>
                <a:path w="4030" h="4030" extrusionOk="0">
                  <a:moveTo>
                    <a:pt x="4030" y="1"/>
                  </a:moveTo>
                  <a:cubicBezTo>
                    <a:pt x="1806" y="1"/>
                    <a:pt x="1" y="1806"/>
                    <a:pt x="1" y="4030"/>
                  </a:cubicBezTo>
                  <a:cubicBezTo>
                    <a:pt x="2224" y="4030"/>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4"/>
            <p:cNvSpPr/>
            <p:nvPr/>
          </p:nvSpPr>
          <p:spPr>
            <a:xfrm rot="5400000">
              <a:off x="827914" y="5491395"/>
              <a:ext cx="267370" cy="266707"/>
            </a:xfrm>
            <a:custGeom>
              <a:avLst/>
              <a:gdLst/>
              <a:ahLst/>
              <a:cxnLst/>
              <a:rect l="l" t="t" r="r" b="b"/>
              <a:pathLst>
                <a:path w="4030" h="4020" extrusionOk="0">
                  <a:moveTo>
                    <a:pt x="1" y="1"/>
                  </a:moveTo>
                  <a:cubicBezTo>
                    <a:pt x="1" y="2224"/>
                    <a:pt x="1806" y="4019"/>
                    <a:pt x="4030" y="4019"/>
                  </a:cubicBezTo>
                  <a:cubicBezTo>
                    <a:pt x="4019" y="180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4"/>
            <p:cNvSpPr/>
            <p:nvPr/>
          </p:nvSpPr>
          <p:spPr>
            <a:xfrm rot="5400000">
              <a:off x="828279" y="5224457"/>
              <a:ext cx="266641" cy="266707"/>
            </a:xfrm>
            <a:custGeom>
              <a:avLst/>
              <a:gdLst/>
              <a:ahLst/>
              <a:cxnLst/>
              <a:rect l="l" t="t" r="r" b="b"/>
              <a:pathLst>
                <a:path w="4019" h="4020" extrusionOk="0">
                  <a:moveTo>
                    <a:pt x="4019" y="1"/>
                  </a:moveTo>
                  <a:cubicBezTo>
                    <a:pt x="1795" y="1"/>
                    <a:pt x="0" y="1806"/>
                    <a:pt x="0" y="4019"/>
                  </a:cubicBezTo>
                  <a:cubicBezTo>
                    <a:pt x="222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4"/>
            <p:cNvSpPr/>
            <p:nvPr/>
          </p:nvSpPr>
          <p:spPr>
            <a:xfrm rot="5400000">
              <a:off x="559983" y="5224126"/>
              <a:ext cx="266641" cy="267370"/>
            </a:xfrm>
            <a:custGeom>
              <a:avLst/>
              <a:gdLst/>
              <a:ahLst/>
              <a:cxnLst/>
              <a:rect l="l" t="t" r="r" b="b"/>
              <a:pathLst>
                <a:path w="4019" h="4030" extrusionOk="0">
                  <a:moveTo>
                    <a:pt x="0" y="1"/>
                  </a:moveTo>
                  <a:cubicBezTo>
                    <a:pt x="0" y="2224"/>
                    <a:pt x="1795" y="4030"/>
                    <a:pt x="4019" y="4030"/>
                  </a:cubicBezTo>
                  <a:cubicBezTo>
                    <a:pt x="401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4"/>
            <p:cNvSpPr/>
            <p:nvPr/>
          </p:nvSpPr>
          <p:spPr>
            <a:xfrm rot="5400000">
              <a:off x="24684" y="5491395"/>
              <a:ext cx="267370" cy="266707"/>
            </a:xfrm>
            <a:custGeom>
              <a:avLst/>
              <a:gdLst/>
              <a:ahLst/>
              <a:cxnLst/>
              <a:rect l="l" t="t" r="r" b="b"/>
              <a:pathLst>
                <a:path w="4030" h="4020" extrusionOk="0">
                  <a:moveTo>
                    <a:pt x="1" y="1"/>
                  </a:moveTo>
                  <a:cubicBezTo>
                    <a:pt x="1" y="2224"/>
                    <a:pt x="1806" y="4019"/>
                    <a:pt x="4030" y="4019"/>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4"/>
            <p:cNvSpPr/>
            <p:nvPr/>
          </p:nvSpPr>
          <p:spPr>
            <a:xfrm rot="5400000">
              <a:off x="1362815" y="549109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4"/>
            <p:cNvSpPr/>
            <p:nvPr/>
          </p:nvSpPr>
          <p:spPr>
            <a:xfrm rot="5400000">
              <a:off x="559618" y="4957188"/>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4"/>
            <p:cNvSpPr/>
            <p:nvPr/>
          </p:nvSpPr>
          <p:spPr>
            <a:xfrm rot="5400000">
              <a:off x="1094851" y="5491097"/>
              <a:ext cx="267370" cy="267304"/>
            </a:xfrm>
            <a:custGeom>
              <a:avLst/>
              <a:gdLst/>
              <a:ahLst/>
              <a:cxnLst/>
              <a:rect l="l" t="t" r="r" b="b"/>
              <a:pathLst>
                <a:path w="4030" h="4029" extrusionOk="0">
                  <a:moveTo>
                    <a:pt x="1" y="0"/>
                  </a:moveTo>
                  <a:cubicBezTo>
                    <a:pt x="1" y="2224"/>
                    <a:pt x="1806" y="4029"/>
                    <a:pt x="4030" y="4029"/>
                  </a:cubicBezTo>
                  <a:cubicBezTo>
                    <a:pt x="4030"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4"/>
            <p:cNvSpPr/>
            <p:nvPr/>
          </p:nvSpPr>
          <p:spPr>
            <a:xfrm rot="5400000">
              <a:off x="1095216" y="5224159"/>
              <a:ext cx="266641" cy="267304"/>
            </a:xfrm>
            <a:custGeom>
              <a:avLst/>
              <a:gdLst/>
              <a:ahLst/>
              <a:cxnLst/>
              <a:rect l="l" t="t" r="r" b="b"/>
              <a:pathLst>
                <a:path w="4019" h="4029" extrusionOk="0">
                  <a:moveTo>
                    <a:pt x="4019" y="0"/>
                  </a:moveTo>
                  <a:cubicBezTo>
                    <a:pt x="1795" y="0"/>
                    <a:pt x="0" y="1805"/>
                    <a:pt x="0"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4"/>
            <p:cNvSpPr/>
            <p:nvPr/>
          </p:nvSpPr>
          <p:spPr>
            <a:xfrm rot="5400000">
              <a:off x="1630117" y="5224457"/>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4"/>
            <p:cNvSpPr/>
            <p:nvPr/>
          </p:nvSpPr>
          <p:spPr>
            <a:xfrm rot="5400000">
              <a:off x="1898048" y="4957188"/>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4"/>
            <p:cNvSpPr/>
            <p:nvPr/>
          </p:nvSpPr>
          <p:spPr>
            <a:xfrm rot="5400000">
              <a:off x="1898413" y="522412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4"/>
            <p:cNvSpPr/>
            <p:nvPr/>
          </p:nvSpPr>
          <p:spPr>
            <a:xfrm rot="5400000">
              <a:off x="1898380" y="4690217"/>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4"/>
            <p:cNvSpPr/>
            <p:nvPr/>
          </p:nvSpPr>
          <p:spPr>
            <a:xfrm rot="5400000">
              <a:off x="1362815" y="4689918"/>
              <a:ext cx="267370" cy="267304"/>
            </a:xfrm>
            <a:custGeom>
              <a:avLst/>
              <a:gdLst/>
              <a:ahLst/>
              <a:cxnLst/>
              <a:rect l="l" t="t" r="r" b="b"/>
              <a:pathLst>
                <a:path w="4030" h="4029" extrusionOk="0">
                  <a:moveTo>
                    <a:pt x="11" y="0"/>
                  </a:moveTo>
                  <a:cubicBezTo>
                    <a:pt x="1" y="2224"/>
                    <a:pt x="1806" y="4029"/>
                    <a:pt x="4029" y="4029"/>
                  </a:cubicBezTo>
                  <a:cubicBezTo>
                    <a:pt x="4029" y="1805"/>
                    <a:pt x="2224" y="0"/>
                    <a:pt x="1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4"/>
            <p:cNvSpPr/>
            <p:nvPr/>
          </p:nvSpPr>
          <p:spPr>
            <a:xfrm rot="5400000">
              <a:off x="1898048" y="5491063"/>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4"/>
            <p:cNvSpPr/>
            <p:nvPr/>
          </p:nvSpPr>
          <p:spPr>
            <a:xfrm rot="5400000">
              <a:off x="-510250" y="4957188"/>
              <a:ext cx="267370" cy="267370"/>
            </a:xfrm>
            <a:custGeom>
              <a:avLst/>
              <a:gdLst/>
              <a:ahLst/>
              <a:cxnLst/>
              <a:rect l="l" t="t" r="r" b="b"/>
              <a:pathLst>
                <a:path w="4030" h="4030" extrusionOk="0">
                  <a:moveTo>
                    <a:pt x="4029" y="0"/>
                  </a:moveTo>
                  <a:cubicBezTo>
                    <a:pt x="1806" y="0"/>
                    <a:pt x="0" y="1806"/>
                    <a:pt x="0" y="4029"/>
                  </a:cubicBezTo>
                  <a:cubicBezTo>
                    <a:pt x="2224" y="4029"/>
                    <a:pt x="401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4"/>
            <p:cNvSpPr/>
            <p:nvPr/>
          </p:nvSpPr>
          <p:spPr>
            <a:xfrm rot="5400000">
              <a:off x="-509919" y="4690217"/>
              <a:ext cx="266707" cy="267370"/>
            </a:xfrm>
            <a:custGeom>
              <a:avLst/>
              <a:gdLst/>
              <a:ahLst/>
              <a:cxnLst/>
              <a:rect l="l" t="t" r="r" b="b"/>
              <a:pathLst>
                <a:path w="4020" h="4030" extrusionOk="0">
                  <a:moveTo>
                    <a:pt x="1" y="0"/>
                  </a:moveTo>
                  <a:cubicBezTo>
                    <a:pt x="1" y="2224"/>
                    <a:pt x="1796" y="4029"/>
                    <a:pt x="4019" y="4029"/>
                  </a:cubicBezTo>
                  <a:cubicBezTo>
                    <a:pt x="4019" y="1806"/>
                    <a:pt x="221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4"/>
            <p:cNvSpPr/>
            <p:nvPr/>
          </p:nvSpPr>
          <p:spPr>
            <a:xfrm rot="5400000">
              <a:off x="-241954" y="4690217"/>
              <a:ext cx="266707" cy="267370"/>
            </a:xfrm>
            <a:custGeom>
              <a:avLst/>
              <a:gdLst/>
              <a:ahLst/>
              <a:cxnLst/>
              <a:rect l="l" t="t" r="r" b="b"/>
              <a:pathLst>
                <a:path w="4020" h="4030" extrusionOk="0">
                  <a:moveTo>
                    <a:pt x="4019" y="0"/>
                  </a:moveTo>
                  <a:cubicBezTo>
                    <a:pt x="1796" y="0"/>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4"/>
            <p:cNvSpPr/>
            <p:nvPr/>
          </p:nvSpPr>
          <p:spPr>
            <a:xfrm rot="5400000">
              <a:off x="25016" y="4690549"/>
              <a:ext cx="266707" cy="266707"/>
            </a:xfrm>
            <a:custGeom>
              <a:avLst/>
              <a:gdLst/>
              <a:ahLst/>
              <a:cxnLst/>
              <a:rect l="l" t="t" r="r" b="b"/>
              <a:pathLst>
                <a:path w="4020" h="4020" extrusionOk="0">
                  <a:moveTo>
                    <a:pt x="4019" y="1"/>
                  </a:moveTo>
                  <a:cubicBezTo>
                    <a:pt x="1796" y="1"/>
                    <a:pt x="1" y="1796"/>
                    <a:pt x="1"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4"/>
            <p:cNvSpPr/>
            <p:nvPr/>
          </p:nvSpPr>
          <p:spPr>
            <a:xfrm rot="5400000">
              <a:off x="-509885" y="5224126"/>
              <a:ext cx="266641" cy="267370"/>
            </a:xfrm>
            <a:custGeom>
              <a:avLst/>
              <a:gdLst/>
              <a:ahLst/>
              <a:cxnLst/>
              <a:rect l="l" t="t" r="r" b="b"/>
              <a:pathLst>
                <a:path w="4019" h="4030" extrusionOk="0">
                  <a:moveTo>
                    <a:pt x="0" y="0"/>
                  </a:moveTo>
                  <a:cubicBezTo>
                    <a:pt x="0" y="2224"/>
                    <a:pt x="1795" y="4029"/>
                    <a:pt x="4019" y="4029"/>
                  </a:cubicBezTo>
                  <a:cubicBezTo>
                    <a:pt x="4019" y="1806"/>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4"/>
            <p:cNvSpPr/>
            <p:nvPr/>
          </p:nvSpPr>
          <p:spPr>
            <a:xfrm rot="5400000">
              <a:off x="-510250" y="5491063"/>
              <a:ext cx="267370" cy="267370"/>
            </a:xfrm>
            <a:custGeom>
              <a:avLst/>
              <a:gdLst/>
              <a:ahLst/>
              <a:cxnLst/>
              <a:rect l="l" t="t" r="r" b="b"/>
              <a:pathLst>
                <a:path w="4030" h="4030" extrusionOk="0">
                  <a:moveTo>
                    <a:pt x="4030" y="0"/>
                  </a:moveTo>
                  <a:cubicBezTo>
                    <a:pt x="1806" y="0"/>
                    <a:pt x="1" y="1806"/>
                    <a:pt x="1" y="4029"/>
                  </a:cubicBezTo>
                  <a:cubicBezTo>
                    <a:pt x="2224" y="4029"/>
                    <a:pt x="4019"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4"/>
            <p:cNvSpPr/>
            <p:nvPr/>
          </p:nvSpPr>
          <p:spPr>
            <a:xfrm rot="5400000">
              <a:off x="1630083" y="4690549"/>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4"/>
            <p:cNvSpPr/>
            <p:nvPr/>
          </p:nvSpPr>
          <p:spPr>
            <a:xfrm rot="5400000">
              <a:off x="1629752" y="5491395"/>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4"/>
            <p:cNvSpPr/>
            <p:nvPr/>
          </p:nvSpPr>
          <p:spPr>
            <a:xfrm rot="5400000">
              <a:off x="1629752" y="495752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4"/>
            <p:cNvSpPr/>
            <p:nvPr/>
          </p:nvSpPr>
          <p:spPr>
            <a:xfrm rot="5400000">
              <a:off x="1095182" y="4690250"/>
              <a:ext cx="266707" cy="267304"/>
            </a:xfrm>
            <a:custGeom>
              <a:avLst/>
              <a:gdLst/>
              <a:ahLst/>
              <a:cxnLst/>
              <a:rect l="l" t="t" r="r" b="b"/>
              <a:pathLst>
                <a:path w="4020" h="4029" extrusionOk="0">
                  <a:moveTo>
                    <a:pt x="4019" y="0"/>
                  </a:moveTo>
                  <a:cubicBezTo>
                    <a:pt x="1796" y="0"/>
                    <a:pt x="1" y="1805"/>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4"/>
            <p:cNvSpPr/>
            <p:nvPr/>
          </p:nvSpPr>
          <p:spPr>
            <a:xfrm rot="5400000">
              <a:off x="292980" y="469054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4"/>
            <p:cNvSpPr/>
            <p:nvPr/>
          </p:nvSpPr>
          <p:spPr>
            <a:xfrm rot="5400000">
              <a:off x="-242286" y="4957188"/>
              <a:ext cx="267370" cy="267370"/>
            </a:xfrm>
            <a:custGeom>
              <a:avLst/>
              <a:gdLst/>
              <a:ahLst/>
              <a:cxnLst/>
              <a:rect l="l" t="t" r="r" b="b"/>
              <a:pathLst>
                <a:path w="4030" h="4030" extrusionOk="0">
                  <a:moveTo>
                    <a:pt x="0" y="0"/>
                  </a:moveTo>
                  <a:cubicBezTo>
                    <a:pt x="0" y="2224"/>
                    <a:pt x="1806" y="4029"/>
                    <a:pt x="4029" y="4029"/>
                  </a:cubicBezTo>
                  <a:cubicBezTo>
                    <a:pt x="4019" y="1806"/>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4"/>
            <p:cNvSpPr/>
            <p:nvPr/>
          </p:nvSpPr>
          <p:spPr>
            <a:xfrm rot="5400000">
              <a:off x="-242286" y="5491063"/>
              <a:ext cx="267370" cy="267370"/>
            </a:xfrm>
            <a:custGeom>
              <a:avLst/>
              <a:gdLst/>
              <a:ahLst/>
              <a:cxnLst/>
              <a:rect l="l" t="t" r="r" b="b"/>
              <a:pathLst>
                <a:path w="4030" h="4030" extrusionOk="0">
                  <a:moveTo>
                    <a:pt x="1" y="0"/>
                  </a:moveTo>
                  <a:cubicBezTo>
                    <a:pt x="1" y="2224"/>
                    <a:pt x="1806" y="4029"/>
                    <a:pt x="4030" y="4029"/>
                  </a:cubicBezTo>
                  <a:cubicBezTo>
                    <a:pt x="4019" y="1806"/>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4"/>
            <p:cNvSpPr/>
            <p:nvPr/>
          </p:nvSpPr>
          <p:spPr>
            <a:xfrm rot="5400000">
              <a:off x="-241921" y="5224126"/>
              <a:ext cx="266641" cy="267370"/>
            </a:xfrm>
            <a:custGeom>
              <a:avLst/>
              <a:gdLst/>
              <a:ahLst/>
              <a:cxnLst/>
              <a:rect l="l" t="t" r="r" b="b"/>
              <a:pathLst>
                <a:path w="4019" h="4030" extrusionOk="0">
                  <a:moveTo>
                    <a:pt x="4019" y="0"/>
                  </a:moveTo>
                  <a:cubicBezTo>
                    <a:pt x="1795" y="0"/>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4"/>
            <p:cNvSpPr/>
            <p:nvPr/>
          </p:nvSpPr>
          <p:spPr>
            <a:xfrm rot="5400000">
              <a:off x="7782185" y="5224159"/>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4"/>
            <p:cNvSpPr/>
            <p:nvPr/>
          </p:nvSpPr>
          <p:spPr>
            <a:xfrm rot="5400000">
              <a:off x="7781820" y="549109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4"/>
            <p:cNvSpPr/>
            <p:nvPr/>
          </p:nvSpPr>
          <p:spPr>
            <a:xfrm rot="5400000">
              <a:off x="7513855" y="4957221"/>
              <a:ext cx="267370" cy="267304"/>
            </a:xfrm>
            <a:custGeom>
              <a:avLst/>
              <a:gdLst/>
              <a:ahLst/>
              <a:cxnLst/>
              <a:rect l="l" t="t" r="r" b="b"/>
              <a:pathLst>
                <a:path w="4030" h="4029" extrusionOk="0">
                  <a:moveTo>
                    <a:pt x="0" y="0"/>
                  </a:moveTo>
                  <a:cubicBezTo>
                    <a:pt x="0" y="2224"/>
                    <a:pt x="1806" y="401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4"/>
            <p:cNvSpPr/>
            <p:nvPr/>
          </p:nvSpPr>
          <p:spPr>
            <a:xfrm rot="5400000">
              <a:off x="7514220" y="5224159"/>
              <a:ext cx="266641" cy="267304"/>
            </a:xfrm>
            <a:custGeom>
              <a:avLst/>
              <a:gdLst/>
              <a:ahLst/>
              <a:cxnLst/>
              <a:rect l="l" t="t" r="r" b="b"/>
              <a:pathLst>
                <a:path w="4019" h="4029" extrusionOk="0">
                  <a:moveTo>
                    <a:pt x="4019" y="0"/>
                  </a:moveTo>
                  <a:cubicBezTo>
                    <a:pt x="1795" y="0"/>
                    <a:pt x="0" y="1805"/>
                    <a:pt x="0" y="4029"/>
                  </a:cubicBez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4"/>
            <p:cNvSpPr/>
            <p:nvPr/>
          </p:nvSpPr>
          <p:spPr>
            <a:xfrm rot="5400000">
              <a:off x="8851986" y="4957520"/>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4"/>
            <p:cNvSpPr/>
            <p:nvPr/>
          </p:nvSpPr>
          <p:spPr>
            <a:xfrm rot="5400000">
              <a:off x="8583690" y="4957851"/>
              <a:ext cx="267370" cy="266043"/>
            </a:xfrm>
            <a:custGeom>
              <a:avLst/>
              <a:gdLst/>
              <a:ahLst/>
              <a:cxnLst/>
              <a:rect l="l" t="t" r="r" b="b"/>
              <a:pathLst>
                <a:path w="4030" h="4010" extrusionOk="0">
                  <a:moveTo>
                    <a:pt x="19" y="1"/>
                  </a:moveTo>
                  <a:cubicBezTo>
                    <a:pt x="13" y="1"/>
                    <a:pt x="7" y="1"/>
                    <a:pt x="0" y="1"/>
                  </a:cubicBezTo>
                  <a:cubicBezTo>
                    <a:pt x="11" y="2214"/>
                    <a:pt x="1806" y="4009"/>
                    <a:pt x="4029" y="4009"/>
                  </a:cubicBezTo>
                  <a:cubicBezTo>
                    <a:pt x="4019" y="1802"/>
                    <a:pt x="2234" y="1"/>
                    <a:pt x="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4"/>
            <p:cNvSpPr/>
            <p:nvPr/>
          </p:nvSpPr>
          <p:spPr>
            <a:xfrm rot="5400000">
              <a:off x="8852351" y="5224457"/>
              <a:ext cx="266641" cy="266707"/>
            </a:xfrm>
            <a:custGeom>
              <a:avLst/>
              <a:gdLst/>
              <a:ahLst/>
              <a:cxnLst/>
              <a:rect l="l" t="t" r="r" b="b"/>
              <a:pathLst>
                <a:path w="4019" h="4020" extrusionOk="0">
                  <a:moveTo>
                    <a:pt x="0" y="1"/>
                  </a:moveTo>
                  <a:cubicBezTo>
                    <a:pt x="0" y="222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4"/>
            <p:cNvSpPr/>
            <p:nvPr/>
          </p:nvSpPr>
          <p:spPr>
            <a:xfrm rot="5400000">
              <a:off x="8317384" y="4690217"/>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4"/>
            <p:cNvSpPr/>
            <p:nvPr/>
          </p:nvSpPr>
          <p:spPr>
            <a:xfrm rot="5400000">
              <a:off x="7781820" y="4957221"/>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4"/>
            <p:cNvSpPr/>
            <p:nvPr/>
          </p:nvSpPr>
          <p:spPr>
            <a:xfrm rot="5400000">
              <a:off x="8317052" y="4957188"/>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4"/>
            <p:cNvSpPr/>
            <p:nvPr/>
          </p:nvSpPr>
          <p:spPr>
            <a:xfrm rot="5400000">
              <a:off x="8049088" y="4690549"/>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4"/>
            <p:cNvSpPr/>
            <p:nvPr/>
          </p:nvSpPr>
          <p:spPr>
            <a:xfrm rot="5400000">
              <a:off x="8048756" y="5491395"/>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4"/>
            <p:cNvSpPr/>
            <p:nvPr/>
          </p:nvSpPr>
          <p:spPr>
            <a:xfrm rot="5400000">
              <a:off x="8317052" y="5491063"/>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4"/>
            <p:cNvSpPr/>
            <p:nvPr/>
          </p:nvSpPr>
          <p:spPr>
            <a:xfrm rot="5400000">
              <a:off x="8317417" y="522412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4"/>
            <p:cNvSpPr/>
            <p:nvPr/>
          </p:nvSpPr>
          <p:spPr>
            <a:xfrm rot="5400000">
              <a:off x="8049121" y="5224457"/>
              <a:ext cx="266641" cy="266707"/>
            </a:xfrm>
            <a:custGeom>
              <a:avLst/>
              <a:gdLst/>
              <a:ahLst/>
              <a:cxnLst/>
              <a:rect l="l" t="t" r="r" b="b"/>
              <a:pathLst>
                <a:path w="4019" h="4020" extrusionOk="0">
                  <a:moveTo>
                    <a:pt x="0" y="1"/>
                  </a:moveTo>
                  <a:cubicBezTo>
                    <a:pt x="0" y="2214"/>
                    <a:pt x="1795" y="4019"/>
                    <a:pt x="4019" y="4019"/>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4"/>
            <p:cNvSpPr/>
            <p:nvPr/>
          </p:nvSpPr>
          <p:spPr>
            <a:xfrm rot="5400000">
              <a:off x="7513855" y="5491097"/>
              <a:ext cx="267370" cy="267304"/>
            </a:xfrm>
            <a:custGeom>
              <a:avLst/>
              <a:gdLst/>
              <a:ahLst/>
              <a:cxnLst/>
              <a:rect l="l" t="t" r="r" b="b"/>
              <a:pathLst>
                <a:path w="4030" h="4029" extrusionOk="0">
                  <a:moveTo>
                    <a:pt x="1" y="0"/>
                  </a:moveTo>
                  <a:cubicBezTo>
                    <a:pt x="11" y="2224"/>
                    <a:pt x="1806" y="4019"/>
                    <a:pt x="4030" y="4029"/>
                  </a:cubicBezTo>
                  <a:cubicBezTo>
                    <a:pt x="4030"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4"/>
            <p:cNvSpPr/>
            <p:nvPr/>
          </p:nvSpPr>
          <p:spPr>
            <a:xfrm rot="5400000">
              <a:off x="8851986" y="5491395"/>
              <a:ext cx="267370" cy="266707"/>
            </a:xfrm>
            <a:custGeom>
              <a:avLst/>
              <a:gdLst/>
              <a:ahLst/>
              <a:cxnLst/>
              <a:rect l="l" t="t" r="r" b="b"/>
              <a:pathLst>
                <a:path w="4030" h="4020" extrusionOk="0">
                  <a:moveTo>
                    <a:pt x="4030" y="1"/>
                  </a:moveTo>
                  <a:cubicBezTo>
                    <a:pt x="1806" y="1"/>
                    <a:pt x="1" y="1796"/>
                    <a:pt x="1" y="4019"/>
                  </a:cubicBezTo>
                  <a:cubicBezTo>
                    <a:pt x="2224" y="4019"/>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4"/>
            <p:cNvSpPr/>
            <p:nvPr/>
          </p:nvSpPr>
          <p:spPr>
            <a:xfrm rot="5400000">
              <a:off x="8048756" y="495752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4"/>
            <p:cNvSpPr/>
            <p:nvPr/>
          </p:nvSpPr>
          <p:spPr>
            <a:xfrm rot="5400000">
              <a:off x="8583358" y="5491395"/>
              <a:ext cx="267370" cy="266707"/>
            </a:xfrm>
            <a:custGeom>
              <a:avLst/>
              <a:gdLst/>
              <a:ahLst/>
              <a:cxnLst/>
              <a:rect l="l" t="t" r="r" b="b"/>
              <a:pathLst>
                <a:path w="4030" h="4020" extrusionOk="0">
                  <a:moveTo>
                    <a:pt x="1" y="1"/>
                  </a:moveTo>
                  <a:cubicBezTo>
                    <a:pt x="1" y="2214"/>
                    <a:pt x="1806" y="4020"/>
                    <a:pt x="4030" y="4020"/>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4"/>
            <p:cNvSpPr/>
            <p:nvPr/>
          </p:nvSpPr>
          <p:spPr>
            <a:xfrm rot="5400000">
              <a:off x="8584055" y="5224789"/>
              <a:ext cx="266641" cy="266043"/>
            </a:xfrm>
            <a:custGeom>
              <a:avLst/>
              <a:gdLst/>
              <a:ahLst/>
              <a:cxnLst/>
              <a:rect l="l" t="t" r="r" b="b"/>
              <a:pathLst>
                <a:path w="4019" h="4010" extrusionOk="0">
                  <a:moveTo>
                    <a:pt x="4000" y="1"/>
                  </a:moveTo>
                  <a:cubicBezTo>
                    <a:pt x="1785" y="1"/>
                    <a:pt x="0" y="1802"/>
                    <a:pt x="0" y="4009"/>
                  </a:cubicBezTo>
                  <a:cubicBezTo>
                    <a:pt x="2214" y="4009"/>
                    <a:pt x="4019" y="2214"/>
                    <a:pt x="4019" y="1"/>
                  </a:cubicBezTo>
                  <a:cubicBezTo>
                    <a:pt x="4013" y="1"/>
                    <a:pt x="4006" y="1"/>
                    <a:pt x="400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4"/>
            <p:cNvSpPr/>
            <p:nvPr/>
          </p:nvSpPr>
          <p:spPr>
            <a:xfrm rot="5400000">
              <a:off x="9119321" y="5224126"/>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4"/>
            <p:cNvSpPr/>
            <p:nvPr/>
          </p:nvSpPr>
          <p:spPr>
            <a:xfrm rot="5400000">
              <a:off x="9386887" y="4957221"/>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4"/>
            <p:cNvSpPr/>
            <p:nvPr/>
          </p:nvSpPr>
          <p:spPr>
            <a:xfrm rot="5400000">
              <a:off x="9387252" y="5224159"/>
              <a:ext cx="266641" cy="267304"/>
            </a:xfrm>
            <a:custGeom>
              <a:avLst/>
              <a:gdLst/>
              <a:ahLst/>
              <a:cxnLst/>
              <a:rect l="l" t="t" r="r" b="b"/>
              <a:pathLst>
                <a:path w="4019" h="4029" extrusionOk="0">
                  <a:moveTo>
                    <a:pt x="4019" y="0"/>
                  </a:moveTo>
                  <a:cubicBezTo>
                    <a:pt x="1795" y="0"/>
                    <a:pt x="0" y="1805"/>
                    <a:pt x="0" y="4029"/>
                  </a:cubicBezTo>
                  <a:cubicBezTo>
                    <a:pt x="2224" y="4029"/>
                    <a:pt x="4019" y="2223"/>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4"/>
            <p:cNvSpPr/>
            <p:nvPr/>
          </p:nvSpPr>
          <p:spPr>
            <a:xfrm rot="5400000">
              <a:off x="9387219" y="4690250"/>
              <a:ext cx="266707" cy="267304"/>
            </a:xfrm>
            <a:custGeom>
              <a:avLst/>
              <a:gdLst/>
              <a:ahLst/>
              <a:cxnLst/>
              <a:rect l="l" t="t" r="r" b="b"/>
              <a:pathLst>
                <a:path w="4020" h="4029" extrusionOk="0">
                  <a:moveTo>
                    <a:pt x="4019" y="0"/>
                  </a:moveTo>
                  <a:cubicBezTo>
                    <a:pt x="1796" y="0"/>
                    <a:pt x="1" y="1805"/>
                    <a:pt x="1" y="4029"/>
                  </a:cubicBezTo>
                  <a:cubicBezTo>
                    <a:pt x="2214" y="4029"/>
                    <a:pt x="4019" y="2223"/>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4"/>
            <p:cNvSpPr/>
            <p:nvPr/>
          </p:nvSpPr>
          <p:spPr>
            <a:xfrm rot="5400000">
              <a:off x="8852318" y="469054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4"/>
            <p:cNvSpPr/>
            <p:nvPr/>
          </p:nvSpPr>
          <p:spPr>
            <a:xfrm rot="5400000">
              <a:off x="9386887" y="5491097"/>
              <a:ext cx="267370" cy="267304"/>
            </a:xfrm>
            <a:custGeom>
              <a:avLst/>
              <a:gdLst/>
              <a:ahLst/>
              <a:cxnLst/>
              <a:rect l="l" t="t" r="r" b="b"/>
              <a:pathLst>
                <a:path w="4030" h="4029" extrusionOk="0">
                  <a:moveTo>
                    <a:pt x="1" y="0"/>
                  </a:moveTo>
                  <a:cubicBezTo>
                    <a:pt x="1" y="2223"/>
                    <a:pt x="1806" y="4029"/>
                    <a:pt x="4030" y="4029"/>
                  </a:cubicBezTo>
                  <a:cubicBezTo>
                    <a:pt x="4019"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4"/>
            <p:cNvSpPr/>
            <p:nvPr/>
          </p:nvSpPr>
          <p:spPr>
            <a:xfrm rot="5400000">
              <a:off x="6978622" y="495718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4"/>
            <p:cNvSpPr/>
            <p:nvPr/>
          </p:nvSpPr>
          <p:spPr>
            <a:xfrm rot="5400000">
              <a:off x="6978954" y="4690217"/>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4"/>
            <p:cNvSpPr/>
            <p:nvPr/>
          </p:nvSpPr>
          <p:spPr>
            <a:xfrm rot="5400000">
              <a:off x="7247250" y="4690549"/>
              <a:ext cx="266707" cy="266707"/>
            </a:xfrm>
            <a:custGeom>
              <a:avLst/>
              <a:gdLst/>
              <a:ahLst/>
              <a:cxnLst/>
              <a:rect l="l" t="t" r="r" b="b"/>
              <a:pathLst>
                <a:path w="4020" h="4020" extrusionOk="0">
                  <a:moveTo>
                    <a:pt x="4019" y="1"/>
                  </a:moveTo>
                  <a:cubicBezTo>
                    <a:pt x="1796" y="1"/>
                    <a:pt x="1" y="1796"/>
                    <a:pt x="1" y="4020"/>
                  </a:cubicBezTo>
                  <a:cubicBezTo>
                    <a:pt x="2224" y="4020"/>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4"/>
            <p:cNvSpPr/>
            <p:nvPr/>
          </p:nvSpPr>
          <p:spPr>
            <a:xfrm rot="5400000">
              <a:off x="7514187" y="4690250"/>
              <a:ext cx="266707" cy="267304"/>
            </a:xfrm>
            <a:custGeom>
              <a:avLst/>
              <a:gdLst/>
              <a:ahLst/>
              <a:cxnLst/>
              <a:rect l="l" t="t" r="r" b="b"/>
              <a:pathLst>
                <a:path w="4020" h="4029" extrusionOk="0">
                  <a:moveTo>
                    <a:pt x="4019" y="0"/>
                  </a:moveTo>
                  <a:cubicBezTo>
                    <a:pt x="1796" y="0"/>
                    <a:pt x="1" y="1805"/>
                    <a:pt x="1" y="4029"/>
                  </a:cubicBez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4"/>
            <p:cNvSpPr/>
            <p:nvPr/>
          </p:nvSpPr>
          <p:spPr>
            <a:xfrm rot="5400000">
              <a:off x="6978987" y="5224126"/>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4"/>
            <p:cNvSpPr/>
            <p:nvPr/>
          </p:nvSpPr>
          <p:spPr>
            <a:xfrm rot="5400000">
              <a:off x="6978622" y="5491063"/>
              <a:ext cx="267370" cy="267370"/>
            </a:xfrm>
            <a:custGeom>
              <a:avLst/>
              <a:gdLst/>
              <a:ahLst/>
              <a:cxnLst/>
              <a:rect l="l" t="t" r="r" b="b"/>
              <a:pathLst>
                <a:path w="4030" h="4030" extrusionOk="0">
                  <a:moveTo>
                    <a:pt x="4030" y="1"/>
                  </a:moveTo>
                  <a:cubicBezTo>
                    <a:pt x="1806" y="1"/>
                    <a:pt x="1" y="1806"/>
                    <a:pt x="1" y="4030"/>
                  </a:cubicBezTo>
                  <a:cubicBezTo>
                    <a:pt x="2224" y="4020"/>
                    <a:pt x="4019"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4"/>
            <p:cNvSpPr/>
            <p:nvPr/>
          </p:nvSpPr>
          <p:spPr>
            <a:xfrm rot="5400000">
              <a:off x="9119288" y="4690217"/>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4"/>
            <p:cNvSpPr/>
            <p:nvPr/>
          </p:nvSpPr>
          <p:spPr>
            <a:xfrm rot="5400000">
              <a:off x="9118956" y="5491063"/>
              <a:ext cx="267370" cy="267370"/>
            </a:xfrm>
            <a:custGeom>
              <a:avLst/>
              <a:gdLst/>
              <a:ahLst/>
              <a:cxnLst/>
              <a:rect l="l" t="t" r="r" b="b"/>
              <a:pathLst>
                <a:path w="4030" h="4030" extrusionOk="0">
                  <a:moveTo>
                    <a:pt x="4030" y="1"/>
                  </a:moveTo>
                  <a:cubicBezTo>
                    <a:pt x="1806" y="1"/>
                    <a:pt x="1" y="1806"/>
                    <a:pt x="1" y="4030"/>
                  </a:cubicBezTo>
                  <a:cubicBezTo>
                    <a:pt x="2224" y="4030"/>
                    <a:pt x="4019"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4"/>
            <p:cNvSpPr/>
            <p:nvPr/>
          </p:nvSpPr>
          <p:spPr>
            <a:xfrm rot="5400000">
              <a:off x="9118956" y="495718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4"/>
            <p:cNvSpPr/>
            <p:nvPr/>
          </p:nvSpPr>
          <p:spPr>
            <a:xfrm rot="5400000">
              <a:off x="8584022" y="4690880"/>
              <a:ext cx="266707" cy="266043"/>
            </a:xfrm>
            <a:custGeom>
              <a:avLst/>
              <a:gdLst/>
              <a:ahLst/>
              <a:cxnLst/>
              <a:rect l="l" t="t" r="r" b="b"/>
              <a:pathLst>
                <a:path w="4020" h="4010" extrusionOk="0">
                  <a:moveTo>
                    <a:pt x="4001" y="1"/>
                  </a:moveTo>
                  <a:cubicBezTo>
                    <a:pt x="1786" y="1"/>
                    <a:pt x="1" y="1802"/>
                    <a:pt x="1" y="4009"/>
                  </a:cubicBezTo>
                  <a:cubicBezTo>
                    <a:pt x="2214" y="4009"/>
                    <a:pt x="4009" y="2214"/>
                    <a:pt x="4019" y="1"/>
                  </a:cubicBezTo>
                  <a:cubicBezTo>
                    <a:pt x="4013" y="1"/>
                    <a:pt x="4007" y="1"/>
                    <a:pt x="400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4"/>
            <p:cNvSpPr/>
            <p:nvPr/>
          </p:nvSpPr>
          <p:spPr>
            <a:xfrm rot="5400000">
              <a:off x="7782151" y="4690250"/>
              <a:ext cx="266707" cy="267304"/>
            </a:xfrm>
            <a:custGeom>
              <a:avLst/>
              <a:gdLst/>
              <a:ahLst/>
              <a:cxnLst/>
              <a:rect l="l" t="t" r="r" b="b"/>
              <a:pathLst>
                <a:path w="4020" h="4029" extrusionOk="0">
                  <a:moveTo>
                    <a:pt x="1" y="0"/>
                  </a:moveTo>
                  <a:cubicBezTo>
                    <a:pt x="1" y="2224"/>
                    <a:pt x="1796" y="4029"/>
                    <a:pt x="4019" y="4029"/>
                  </a:cubicBezTo>
                  <a:cubicBezTo>
                    <a:pt x="4019" y="1805"/>
                    <a:pt x="221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4"/>
            <p:cNvSpPr/>
            <p:nvPr/>
          </p:nvSpPr>
          <p:spPr>
            <a:xfrm rot="5400000">
              <a:off x="7246919" y="4957520"/>
              <a:ext cx="267370" cy="266707"/>
            </a:xfrm>
            <a:custGeom>
              <a:avLst/>
              <a:gdLst/>
              <a:ahLst/>
              <a:cxnLst/>
              <a:rect l="l" t="t" r="r" b="b"/>
              <a:pathLst>
                <a:path w="4030" h="4020" extrusionOk="0">
                  <a:moveTo>
                    <a:pt x="0" y="1"/>
                  </a:moveTo>
                  <a:cubicBezTo>
                    <a:pt x="0" y="2224"/>
                    <a:pt x="1806" y="4020"/>
                    <a:pt x="4029" y="4020"/>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4"/>
            <p:cNvSpPr/>
            <p:nvPr/>
          </p:nvSpPr>
          <p:spPr>
            <a:xfrm rot="5400000">
              <a:off x="7246919" y="5491395"/>
              <a:ext cx="267370" cy="266707"/>
            </a:xfrm>
            <a:custGeom>
              <a:avLst/>
              <a:gdLst/>
              <a:ahLst/>
              <a:cxnLst/>
              <a:rect l="l" t="t" r="r" b="b"/>
              <a:pathLst>
                <a:path w="4030" h="4020" extrusionOk="0">
                  <a:moveTo>
                    <a:pt x="1" y="1"/>
                  </a:moveTo>
                  <a:cubicBezTo>
                    <a:pt x="1" y="2224"/>
                    <a:pt x="1806" y="4020"/>
                    <a:pt x="4030" y="4020"/>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4"/>
            <p:cNvSpPr/>
            <p:nvPr/>
          </p:nvSpPr>
          <p:spPr>
            <a:xfrm rot="5400000">
              <a:off x="7247284" y="5224457"/>
              <a:ext cx="266641" cy="266707"/>
            </a:xfrm>
            <a:custGeom>
              <a:avLst/>
              <a:gdLst/>
              <a:ahLst/>
              <a:cxnLst/>
              <a:rect l="l" t="t" r="r" b="b"/>
              <a:pathLst>
                <a:path w="4019" h="4020" extrusionOk="0">
                  <a:moveTo>
                    <a:pt x="4019" y="1"/>
                  </a:moveTo>
                  <a:cubicBezTo>
                    <a:pt x="1795" y="1"/>
                    <a:pt x="0" y="1796"/>
                    <a:pt x="0" y="4020"/>
                  </a:cubicBezTo>
                  <a:cubicBezTo>
                    <a:pt x="2224" y="4020"/>
                    <a:pt x="4019" y="221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4"/>
            <p:cNvSpPr/>
            <p:nvPr/>
          </p:nvSpPr>
          <p:spPr>
            <a:xfrm rot="5400000">
              <a:off x="5107613" y="5224457"/>
              <a:ext cx="266641" cy="266707"/>
            </a:xfrm>
            <a:custGeom>
              <a:avLst/>
              <a:gdLst/>
              <a:ahLst/>
              <a:cxnLst/>
              <a:rect l="l" t="t" r="r" b="b"/>
              <a:pathLst>
                <a:path w="4019" h="4020" extrusionOk="0">
                  <a:moveTo>
                    <a:pt x="0" y="1"/>
                  </a:moveTo>
                  <a:cubicBezTo>
                    <a:pt x="0" y="2224"/>
                    <a:pt x="1795" y="4019"/>
                    <a:pt x="4019" y="4019"/>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4"/>
            <p:cNvSpPr/>
            <p:nvPr/>
          </p:nvSpPr>
          <p:spPr>
            <a:xfrm rot="5400000">
              <a:off x="5106917" y="5491063"/>
              <a:ext cx="267370" cy="267370"/>
            </a:xfrm>
            <a:custGeom>
              <a:avLst/>
              <a:gdLst/>
              <a:ahLst/>
              <a:cxnLst/>
              <a:rect l="l" t="t" r="r" b="b"/>
              <a:pathLst>
                <a:path w="4030" h="4030" extrusionOk="0">
                  <a:moveTo>
                    <a:pt x="4030" y="1"/>
                  </a:moveTo>
                  <a:cubicBezTo>
                    <a:pt x="1806" y="1"/>
                    <a:pt x="1" y="1806"/>
                    <a:pt x="1" y="4029"/>
                  </a:cubicBezTo>
                  <a:cubicBezTo>
                    <a:pt x="2224" y="4019"/>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4"/>
            <p:cNvSpPr/>
            <p:nvPr/>
          </p:nvSpPr>
          <p:spPr>
            <a:xfrm rot="5400000">
              <a:off x="4839284" y="4957520"/>
              <a:ext cx="267370" cy="266707"/>
            </a:xfrm>
            <a:custGeom>
              <a:avLst/>
              <a:gdLst/>
              <a:ahLst/>
              <a:cxnLst/>
              <a:rect l="l" t="t" r="r" b="b"/>
              <a:pathLst>
                <a:path w="4030" h="4020" extrusionOk="0">
                  <a:moveTo>
                    <a:pt x="0" y="1"/>
                  </a:moveTo>
                  <a:cubicBezTo>
                    <a:pt x="0" y="2224"/>
                    <a:pt x="1806" y="4019"/>
                    <a:pt x="4029" y="4019"/>
                  </a:cubicBezTo>
                  <a:cubicBezTo>
                    <a:pt x="402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4"/>
            <p:cNvSpPr/>
            <p:nvPr/>
          </p:nvSpPr>
          <p:spPr>
            <a:xfrm rot="5400000">
              <a:off x="4839649" y="5224457"/>
              <a:ext cx="266641" cy="266707"/>
            </a:xfrm>
            <a:custGeom>
              <a:avLst/>
              <a:gdLst/>
              <a:ahLst/>
              <a:cxnLst/>
              <a:rect l="l" t="t" r="r" b="b"/>
              <a:pathLst>
                <a:path w="4019" h="4020" extrusionOk="0">
                  <a:moveTo>
                    <a:pt x="4019" y="1"/>
                  </a:moveTo>
                  <a:cubicBezTo>
                    <a:pt x="1795" y="1"/>
                    <a:pt x="0" y="1796"/>
                    <a:pt x="0"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4"/>
            <p:cNvSpPr/>
            <p:nvPr/>
          </p:nvSpPr>
          <p:spPr>
            <a:xfrm rot="5400000">
              <a:off x="6177415" y="4957221"/>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4"/>
            <p:cNvSpPr/>
            <p:nvPr/>
          </p:nvSpPr>
          <p:spPr>
            <a:xfrm rot="5400000">
              <a:off x="5909451" y="4957221"/>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4"/>
            <p:cNvSpPr/>
            <p:nvPr/>
          </p:nvSpPr>
          <p:spPr>
            <a:xfrm rot="5400000">
              <a:off x="6177780" y="5224159"/>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4"/>
            <p:cNvSpPr/>
            <p:nvPr/>
          </p:nvSpPr>
          <p:spPr>
            <a:xfrm rot="5400000">
              <a:off x="5642846" y="4690549"/>
              <a:ext cx="266707" cy="266707"/>
            </a:xfrm>
            <a:custGeom>
              <a:avLst/>
              <a:gdLst/>
              <a:ahLst/>
              <a:cxnLst/>
              <a:rect l="l" t="t" r="r" b="b"/>
              <a:pathLst>
                <a:path w="4020" h="4020" extrusionOk="0">
                  <a:moveTo>
                    <a:pt x="4019" y="1"/>
                  </a:moveTo>
                  <a:cubicBezTo>
                    <a:pt x="1796" y="1"/>
                    <a:pt x="1" y="1806"/>
                    <a:pt x="1"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4"/>
            <p:cNvSpPr/>
            <p:nvPr/>
          </p:nvSpPr>
          <p:spPr>
            <a:xfrm rot="5400000">
              <a:off x="5106917" y="4957188"/>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4"/>
            <p:cNvSpPr/>
            <p:nvPr/>
          </p:nvSpPr>
          <p:spPr>
            <a:xfrm rot="5400000">
              <a:off x="5642514" y="4957520"/>
              <a:ext cx="267370" cy="266707"/>
            </a:xfrm>
            <a:custGeom>
              <a:avLst/>
              <a:gdLst/>
              <a:ahLst/>
              <a:cxnLst/>
              <a:rect l="l" t="t" r="r" b="b"/>
              <a:pathLst>
                <a:path w="4030" h="4020" extrusionOk="0">
                  <a:moveTo>
                    <a:pt x="0" y="1"/>
                  </a:moveTo>
                  <a:cubicBezTo>
                    <a:pt x="0" y="2224"/>
                    <a:pt x="1806" y="4019"/>
                    <a:pt x="4029" y="4019"/>
                  </a:cubicBezTo>
                  <a:cubicBezTo>
                    <a:pt x="401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4"/>
            <p:cNvSpPr/>
            <p:nvPr/>
          </p:nvSpPr>
          <p:spPr>
            <a:xfrm rot="5400000">
              <a:off x="5374218" y="4689885"/>
              <a:ext cx="267370" cy="267370"/>
            </a:xfrm>
            <a:custGeom>
              <a:avLst/>
              <a:gdLst/>
              <a:ahLst/>
              <a:cxnLst/>
              <a:rect l="l" t="t" r="r" b="b"/>
              <a:pathLst>
                <a:path w="4030" h="4030" extrusionOk="0">
                  <a:moveTo>
                    <a:pt x="11" y="1"/>
                  </a:moveTo>
                  <a:cubicBezTo>
                    <a:pt x="1" y="2224"/>
                    <a:pt x="1806" y="4030"/>
                    <a:pt x="4029" y="4030"/>
                  </a:cubicBezTo>
                  <a:cubicBezTo>
                    <a:pt x="4029" y="1806"/>
                    <a:pt x="2234" y="1"/>
                    <a:pt x="1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4"/>
            <p:cNvSpPr/>
            <p:nvPr/>
          </p:nvSpPr>
          <p:spPr>
            <a:xfrm rot="5400000">
              <a:off x="5374218" y="5491063"/>
              <a:ext cx="267370" cy="267370"/>
            </a:xfrm>
            <a:custGeom>
              <a:avLst/>
              <a:gdLst/>
              <a:ahLst/>
              <a:cxnLst/>
              <a:rect l="l" t="t" r="r" b="b"/>
              <a:pathLst>
                <a:path w="4030" h="4030" extrusionOk="0">
                  <a:moveTo>
                    <a:pt x="4030" y="1"/>
                  </a:moveTo>
                  <a:cubicBezTo>
                    <a:pt x="1806" y="1"/>
                    <a:pt x="1" y="1806"/>
                    <a:pt x="1" y="4030"/>
                  </a:cubicBezTo>
                  <a:cubicBezTo>
                    <a:pt x="2224" y="4030"/>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4"/>
            <p:cNvSpPr/>
            <p:nvPr/>
          </p:nvSpPr>
          <p:spPr>
            <a:xfrm rot="5400000">
              <a:off x="5642514" y="5491395"/>
              <a:ext cx="267370" cy="266707"/>
            </a:xfrm>
            <a:custGeom>
              <a:avLst/>
              <a:gdLst/>
              <a:ahLst/>
              <a:cxnLst/>
              <a:rect l="l" t="t" r="r" b="b"/>
              <a:pathLst>
                <a:path w="4030" h="4020" extrusionOk="0">
                  <a:moveTo>
                    <a:pt x="1" y="1"/>
                  </a:moveTo>
                  <a:cubicBezTo>
                    <a:pt x="1" y="2224"/>
                    <a:pt x="1806" y="4019"/>
                    <a:pt x="4030" y="4019"/>
                  </a:cubicBezTo>
                  <a:cubicBezTo>
                    <a:pt x="4019" y="180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4"/>
            <p:cNvSpPr/>
            <p:nvPr/>
          </p:nvSpPr>
          <p:spPr>
            <a:xfrm rot="5400000">
              <a:off x="5642879" y="5224457"/>
              <a:ext cx="266641" cy="266707"/>
            </a:xfrm>
            <a:custGeom>
              <a:avLst/>
              <a:gdLst/>
              <a:ahLst/>
              <a:cxnLst/>
              <a:rect l="l" t="t" r="r" b="b"/>
              <a:pathLst>
                <a:path w="4019" h="4020" extrusionOk="0">
                  <a:moveTo>
                    <a:pt x="4019" y="1"/>
                  </a:moveTo>
                  <a:cubicBezTo>
                    <a:pt x="1795" y="1"/>
                    <a:pt x="0" y="1806"/>
                    <a:pt x="0" y="4019"/>
                  </a:cubicBezTo>
                  <a:cubicBezTo>
                    <a:pt x="222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4"/>
            <p:cNvSpPr/>
            <p:nvPr/>
          </p:nvSpPr>
          <p:spPr>
            <a:xfrm rot="5400000">
              <a:off x="5374583" y="5224126"/>
              <a:ext cx="266641" cy="267370"/>
            </a:xfrm>
            <a:custGeom>
              <a:avLst/>
              <a:gdLst/>
              <a:ahLst/>
              <a:cxnLst/>
              <a:rect l="l" t="t" r="r" b="b"/>
              <a:pathLst>
                <a:path w="4019" h="4030" extrusionOk="0">
                  <a:moveTo>
                    <a:pt x="0" y="1"/>
                  </a:moveTo>
                  <a:cubicBezTo>
                    <a:pt x="0" y="2224"/>
                    <a:pt x="1795" y="4030"/>
                    <a:pt x="4019" y="4030"/>
                  </a:cubicBezTo>
                  <a:cubicBezTo>
                    <a:pt x="401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4"/>
            <p:cNvSpPr/>
            <p:nvPr/>
          </p:nvSpPr>
          <p:spPr>
            <a:xfrm rot="5400000">
              <a:off x="4839284" y="5491395"/>
              <a:ext cx="267370" cy="266707"/>
            </a:xfrm>
            <a:custGeom>
              <a:avLst/>
              <a:gdLst/>
              <a:ahLst/>
              <a:cxnLst/>
              <a:rect l="l" t="t" r="r" b="b"/>
              <a:pathLst>
                <a:path w="4030" h="4020" extrusionOk="0">
                  <a:moveTo>
                    <a:pt x="1" y="1"/>
                  </a:moveTo>
                  <a:cubicBezTo>
                    <a:pt x="1" y="2224"/>
                    <a:pt x="1806" y="4019"/>
                    <a:pt x="4030" y="4019"/>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4"/>
            <p:cNvSpPr/>
            <p:nvPr/>
          </p:nvSpPr>
          <p:spPr>
            <a:xfrm rot="5400000">
              <a:off x="6177415" y="549109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4"/>
            <p:cNvSpPr/>
            <p:nvPr/>
          </p:nvSpPr>
          <p:spPr>
            <a:xfrm rot="5400000">
              <a:off x="5374218" y="4957188"/>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4"/>
            <p:cNvSpPr/>
            <p:nvPr/>
          </p:nvSpPr>
          <p:spPr>
            <a:xfrm rot="5400000">
              <a:off x="5909451" y="5491097"/>
              <a:ext cx="267370" cy="267304"/>
            </a:xfrm>
            <a:custGeom>
              <a:avLst/>
              <a:gdLst/>
              <a:ahLst/>
              <a:cxnLst/>
              <a:rect l="l" t="t" r="r" b="b"/>
              <a:pathLst>
                <a:path w="4030" h="4029" extrusionOk="0">
                  <a:moveTo>
                    <a:pt x="1" y="0"/>
                  </a:moveTo>
                  <a:cubicBezTo>
                    <a:pt x="1" y="2224"/>
                    <a:pt x="1806" y="4029"/>
                    <a:pt x="4030" y="4029"/>
                  </a:cubicBezTo>
                  <a:cubicBezTo>
                    <a:pt x="4030"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4"/>
            <p:cNvSpPr/>
            <p:nvPr/>
          </p:nvSpPr>
          <p:spPr>
            <a:xfrm rot="5400000">
              <a:off x="5909816" y="5224159"/>
              <a:ext cx="266641" cy="267304"/>
            </a:xfrm>
            <a:custGeom>
              <a:avLst/>
              <a:gdLst/>
              <a:ahLst/>
              <a:cxnLst/>
              <a:rect l="l" t="t" r="r" b="b"/>
              <a:pathLst>
                <a:path w="4019" h="4029" extrusionOk="0">
                  <a:moveTo>
                    <a:pt x="4019" y="0"/>
                  </a:moveTo>
                  <a:cubicBezTo>
                    <a:pt x="1795" y="0"/>
                    <a:pt x="0" y="1805"/>
                    <a:pt x="0"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4"/>
            <p:cNvSpPr/>
            <p:nvPr/>
          </p:nvSpPr>
          <p:spPr>
            <a:xfrm rot="5400000">
              <a:off x="6444717" y="5224457"/>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4"/>
            <p:cNvSpPr/>
            <p:nvPr/>
          </p:nvSpPr>
          <p:spPr>
            <a:xfrm rot="5400000">
              <a:off x="6712648" y="4957188"/>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4"/>
            <p:cNvSpPr/>
            <p:nvPr/>
          </p:nvSpPr>
          <p:spPr>
            <a:xfrm rot="5400000">
              <a:off x="6713013" y="522412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4"/>
            <p:cNvSpPr/>
            <p:nvPr/>
          </p:nvSpPr>
          <p:spPr>
            <a:xfrm rot="5400000">
              <a:off x="6712980" y="4690217"/>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4"/>
            <p:cNvSpPr/>
            <p:nvPr/>
          </p:nvSpPr>
          <p:spPr>
            <a:xfrm rot="5400000">
              <a:off x="6177415" y="4689918"/>
              <a:ext cx="267370" cy="267304"/>
            </a:xfrm>
            <a:custGeom>
              <a:avLst/>
              <a:gdLst/>
              <a:ahLst/>
              <a:cxnLst/>
              <a:rect l="l" t="t" r="r" b="b"/>
              <a:pathLst>
                <a:path w="4030" h="4029" extrusionOk="0">
                  <a:moveTo>
                    <a:pt x="11" y="0"/>
                  </a:moveTo>
                  <a:cubicBezTo>
                    <a:pt x="1" y="2224"/>
                    <a:pt x="1806" y="4029"/>
                    <a:pt x="4029" y="4029"/>
                  </a:cubicBezTo>
                  <a:cubicBezTo>
                    <a:pt x="4029" y="1805"/>
                    <a:pt x="2224" y="0"/>
                    <a:pt x="1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4"/>
            <p:cNvSpPr/>
            <p:nvPr/>
          </p:nvSpPr>
          <p:spPr>
            <a:xfrm rot="5400000">
              <a:off x="6712648" y="5491063"/>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4"/>
            <p:cNvSpPr/>
            <p:nvPr/>
          </p:nvSpPr>
          <p:spPr>
            <a:xfrm rot="5400000">
              <a:off x="4839616" y="4690549"/>
              <a:ext cx="266707" cy="266707"/>
            </a:xfrm>
            <a:custGeom>
              <a:avLst/>
              <a:gdLst/>
              <a:ahLst/>
              <a:cxnLst/>
              <a:rect l="l" t="t" r="r" b="b"/>
              <a:pathLst>
                <a:path w="4020" h="4020" extrusionOk="0">
                  <a:moveTo>
                    <a:pt x="4019" y="1"/>
                  </a:moveTo>
                  <a:cubicBezTo>
                    <a:pt x="1796" y="1"/>
                    <a:pt x="1" y="1796"/>
                    <a:pt x="1"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4"/>
            <p:cNvSpPr/>
            <p:nvPr/>
          </p:nvSpPr>
          <p:spPr>
            <a:xfrm rot="5400000">
              <a:off x="6444683" y="4690549"/>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4"/>
            <p:cNvSpPr/>
            <p:nvPr/>
          </p:nvSpPr>
          <p:spPr>
            <a:xfrm rot="5400000">
              <a:off x="6444352" y="5491395"/>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4"/>
            <p:cNvSpPr/>
            <p:nvPr/>
          </p:nvSpPr>
          <p:spPr>
            <a:xfrm rot="5400000">
              <a:off x="6444352" y="495752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4"/>
            <p:cNvSpPr/>
            <p:nvPr/>
          </p:nvSpPr>
          <p:spPr>
            <a:xfrm rot="5400000">
              <a:off x="5909782" y="4690250"/>
              <a:ext cx="266707" cy="267304"/>
            </a:xfrm>
            <a:custGeom>
              <a:avLst/>
              <a:gdLst/>
              <a:ahLst/>
              <a:cxnLst/>
              <a:rect l="l" t="t" r="r" b="b"/>
              <a:pathLst>
                <a:path w="4020" h="4029" extrusionOk="0">
                  <a:moveTo>
                    <a:pt x="4019" y="0"/>
                  </a:moveTo>
                  <a:cubicBezTo>
                    <a:pt x="1796" y="0"/>
                    <a:pt x="1" y="1805"/>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4"/>
            <p:cNvSpPr/>
            <p:nvPr/>
          </p:nvSpPr>
          <p:spPr>
            <a:xfrm rot="5400000">
              <a:off x="5107580" y="469054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281"/>
        <p:cNvGrpSpPr/>
        <p:nvPr/>
      </p:nvGrpSpPr>
      <p:grpSpPr>
        <a:xfrm>
          <a:off x="0" y="0"/>
          <a:ext cx="0" cy="0"/>
          <a:chOff x="0" y="0"/>
          <a:chExt cx="0" cy="0"/>
        </a:xfrm>
      </p:grpSpPr>
      <p:grpSp>
        <p:nvGrpSpPr>
          <p:cNvPr id="2282" name="Google Shape;2282;p24"/>
          <p:cNvGrpSpPr/>
          <p:nvPr/>
        </p:nvGrpSpPr>
        <p:grpSpPr>
          <a:xfrm>
            <a:off x="-357850" y="4842285"/>
            <a:ext cx="10164475" cy="1068548"/>
            <a:chOff x="-510250" y="4689885"/>
            <a:chExt cx="10164475" cy="1068548"/>
          </a:xfrm>
        </p:grpSpPr>
        <p:sp>
          <p:nvSpPr>
            <p:cNvPr id="2283" name="Google Shape;2283;p24"/>
            <p:cNvSpPr/>
            <p:nvPr/>
          </p:nvSpPr>
          <p:spPr>
            <a:xfrm rot="5400000">
              <a:off x="2967585" y="5224159"/>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4"/>
            <p:cNvSpPr/>
            <p:nvPr/>
          </p:nvSpPr>
          <p:spPr>
            <a:xfrm rot="5400000">
              <a:off x="2967220" y="549109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4"/>
            <p:cNvSpPr/>
            <p:nvPr/>
          </p:nvSpPr>
          <p:spPr>
            <a:xfrm rot="5400000">
              <a:off x="2699255" y="4957221"/>
              <a:ext cx="267370" cy="267304"/>
            </a:xfrm>
            <a:custGeom>
              <a:avLst/>
              <a:gdLst/>
              <a:ahLst/>
              <a:cxnLst/>
              <a:rect l="l" t="t" r="r" b="b"/>
              <a:pathLst>
                <a:path w="4030" h="4029" extrusionOk="0">
                  <a:moveTo>
                    <a:pt x="0" y="0"/>
                  </a:moveTo>
                  <a:cubicBezTo>
                    <a:pt x="0" y="2224"/>
                    <a:pt x="1806" y="401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4"/>
            <p:cNvSpPr/>
            <p:nvPr/>
          </p:nvSpPr>
          <p:spPr>
            <a:xfrm rot="5400000">
              <a:off x="2699620" y="5224159"/>
              <a:ext cx="266641" cy="267304"/>
            </a:xfrm>
            <a:custGeom>
              <a:avLst/>
              <a:gdLst/>
              <a:ahLst/>
              <a:cxnLst/>
              <a:rect l="l" t="t" r="r" b="b"/>
              <a:pathLst>
                <a:path w="4019" h="4029" extrusionOk="0">
                  <a:moveTo>
                    <a:pt x="4019" y="0"/>
                  </a:moveTo>
                  <a:cubicBezTo>
                    <a:pt x="1795" y="0"/>
                    <a:pt x="0" y="1805"/>
                    <a:pt x="0" y="4029"/>
                  </a:cubicBez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4"/>
            <p:cNvSpPr/>
            <p:nvPr/>
          </p:nvSpPr>
          <p:spPr>
            <a:xfrm rot="5400000">
              <a:off x="4037386" y="4957520"/>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4"/>
            <p:cNvSpPr/>
            <p:nvPr/>
          </p:nvSpPr>
          <p:spPr>
            <a:xfrm rot="5400000">
              <a:off x="3769090" y="4957851"/>
              <a:ext cx="267370" cy="266043"/>
            </a:xfrm>
            <a:custGeom>
              <a:avLst/>
              <a:gdLst/>
              <a:ahLst/>
              <a:cxnLst/>
              <a:rect l="l" t="t" r="r" b="b"/>
              <a:pathLst>
                <a:path w="4030" h="4010" extrusionOk="0">
                  <a:moveTo>
                    <a:pt x="19" y="1"/>
                  </a:moveTo>
                  <a:cubicBezTo>
                    <a:pt x="13" y="1"/>
                    <a:pt x="7" y="1"/>
                    <a:pt x="0" y="1"/>
                  </a:cubicBezTo>
                  <a:cubicBezTo>
                    <a:pt x="11" y="2214"/>
                    <a:pt x="1806" y="4009"/>
                    <a:pt x="4029" y="4009"/>
                  </a:cubicBezTo>
                  <a:cubicBezTo>
                    <a:pt x="4019" y="1802"/>
                    <a:pt x="2234" y="1"/>
                    <a:pt x="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4"/>
            <p:cNvSpPr/>
            <p:nvPr/>
          </p:nvSpPr>
          <p:spPr>
            <a:xfrm rot="5400000">
              <a:off x="4037751" y="5224457"/>
              <a:ext cx="266641" cy="266707"/>
            </a:xfrm>
            <a:custGeom>
              <a:avLst/>
              <a:gdLst/>
              <a:ahLst/>
              <a:cxnLst/>
              <a:rect l="l" t="t" r="r" b="b"/>
              <a:pathLst>
                <a:path w="4019" h="4020" extrusionOk="0">
                  <a:moveTo>
                    <a:pt x="0" y="1"/>
                  </a:moveTo>
                  <a:cubicBezTo>
                    <a:pt x="0" y="222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4"/>
            <p:cNvSpPr/>
            <p:nvPr/>
          </p:nvSpPr>
          <p:spPr>
            <a:xfrm rot="5400000">
              <a:off x="3502784" y="4690217"/>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4"/>
            <p:cNvSpPr/>
            <p:nvPr/>
          </p:nvSpPr>
          <p:spPr>
            <a:xfrm rot="5400000">
              <a:off x="2967220" y="4957221"/>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4"/>
            <p:cNvSpPr/>
            <p:nvPr/>
          </p:nvSpPr>
          <p:spPr>
            <a:xfrm rot="5400000">
              <a:off x="3502452" y="4957188"/>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4"/>
            <p:cNvSpPr/>
            <p:nvPr/>
          </p:nvSpPr>
          <p:spPr>
            <a:xfrm rot="5400000">
              <a:off x="3234488" y="4690549"/>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4"/>
            <p:cNvSpPr/>
            <p:nvPr/>
          </p:nvSpPr>
          <p:spPr>
            <a:xfrm rot="5400000">
              <a:off x="3234156" y="5491395"/>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4"/>
            <p:cNvSpPr/>
            <p:nvPr/>
          </p:nvSpPr>
          <p:spPr>
            <a:xfrm rot="5400000">
              <a:off x="3502452" y="5491063"/>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4"/>
            <p:cNvSpPr/>
            <p:nvPr/>
          </p:nvSpPr>
          <p:spPr>
            <a:xfrm rot="5400000">
              <a:off x="3502817" y="522412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4"/>
            <p:cNvSpPr/>
            <p:nvPr/>
          </p:nvSpPr>
          <p:spPr>
            <a:xfrm rot="5400000">
              <a:off x="3234521" y="5224457"/>
              <a:ext cx="266641" cy="266707"/>
            </a:xfrm>
            <a:custGeom>
              <a:avLst/>
              <a:gdLst/>
              <a:ahLst/>
              <a:cxnLst/>
              <a:rect l="l" t="t" r="r" b="b"/>
              <a:pathLst>
                <a:path w="4019" h="4020" extrusionOk="0">
                  <a:moveTo>
                    <a:pt x="0" y="1"/>
                  </a:moveTo>
                  <a:cubicBezTo>
                    <a:pt x="0" y="2214"/>
                    <a:pt x="1795" y="4019"/>
                    <a:pt x="4019" y="4019"/>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4"/>
            <p:cNvSpPr/>
            <p:nvPr/>
          </p:nvSpPr>
          <p:spPr>
            <a:xfrm rot="5400000">
              <a:off x="2699255" y="5491097"/>
              <a:ext cx="267370" cy="267304"/>
            </a:xfrm>
            <a:custGeom>
              <a:avLst/>
              <a:gdLst/>
              <a:ahLst/>
              <a:cxnLst/>
              <a:rect l="l" t="t" r="r" b="b"/>
              <a:pathLst>
                <a:path w="4030" h="4029" extrusionOk="0">
                  <a:moveTo>
                    <a:pt x="1" y="0"/>
                  </a:moveTo>
                  <a:cubicBezTo>
                    <a:pt x="11" y="2224"/>
                    <a:pt x="1806" y="4019"/>
                    <a:pt x="4030" y="4029"/>
                  </a:cubicBezTo>
                  <a:cubicBezTo>
                    <a:pt x="4030"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4"/>
            <p:cNvSpPr/>
            <p:nvPr/>
          </p:nvSpPr>
          <p:spPr>
            <a:xfrm rot="5400000">
              <a:off x="4037386" y="5491395"/>
              <a:ext cx="267370" cy="266707"/>
            </a:xfrm>
            <a:custGeom>
              <a:avLst/>
              <a:gdLst/>
              <a:ahLst/>
              <a:cxnLst/>
              <a:rect l="l" t="t" r="r" b="b"/>
              <a:pathLst>
                <a:path w="4030" h="4020" extrusionOk="0">
                  <a:moveTo>
                    <a:pt x="4030" y="1"/>
                  </a:moveTo>
                  <a:cubicBezTo>
                    <a:pt x="1806" y="1"/>
                    <a:pt x="1" y="1796"/>
                    <a:pt x="1" y="4019"/>
                  </a:cubicBezTo>
                  <a:cubicBezTo>
                    <a:pt x="2224" y="4019"/>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4"/>
            <p:cNvSpPr/>
            <p:nvPr/>
          </p:nvSpPr>
          <p:spPr>
            <a:xfrm rot="5400000">
              <a:off x="3234156" y="495752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4"/>
            <p:cNvSpPr/>
            <p:nvPr/>
          </p:nvSpPr>
          <p:spPr>
            <a:xfrm rot="5400000">
              <a:off x="3768758" y="5491395"/>
              <a:ext cx="267370" cy="266707"/>
            </a:xfrm>
            <a:custGeom>
              <a:avLst/>
              <a:gdLst/>
              <a:ahLst/>
              <a:cxnLst/>
              <a:rect l="l" t="t" r="r" b="b"/>
              <a:pathLst>
                <a:path w="4030" h="4020" extrusionOk="0">
                  <a:moveTo>
                    <a:pt x="1" y="1"/>
                  </a:moveTo>
                  <a:cubicBezTo>
                    <a:pt x="1" y="2214"/>
                    <a:pt x="1806" y="4020"/>
                    <a:pt x="4030" y="4020"/>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4"/>
            <p:cNvSpPr/>
            <p:nvPr/>
          </p:nvSpPr>
          <p:spPr>
            <a:xfrm rot="5400000">
              <a:off x="3769455" y="5224789"/>
              <a:ext cx="266641" cy="266043"/>
            </a:xfrm>
            <a:custGeom>
              <a:avLst/>
              <a:gdLst/>
              <a:ahLst/>
              <a:cxnLst/>
              <a:rect l="l" t="t" r="r" b="b"/>
              <a:pathLst>
                <a:path w="4019" h="4010" extrusionOk="0">
                  <a:moveTo>
                    <a:pt x="4000" y="1"/>
                  </a:moveTo>
                  <a:cubicBezTo>
                    <a:pt x="1785" y="1"/>
                    <a:pt x="0" y="1802"/>
                    <a:pt x="0" y="4009"/>
                  </a:cubicBezTo>
                  <a:cubicBezTo>
                    <a:pt x="2214" y="4009"/>
                    <a:pt x="4019" y="2214"/>
                    <a:pt x="4019" y="1"/>
                  </a:cubicBezTo>
                  <a:cubicBezTo>
                    <a:pt x="4013" y="1"/>
                    <a:pt x="4006" y="1"/>
                    <a:pt x="400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4"/>
            <p:cNvSpPr/>
            <p:nvPr/>
          </p:nvSpPr>
          <p:spPr>
            <a:xfrm rot="5400000">
              <a:off x="4304721" y="5224126"/>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4"/>
            <p:cNvSpPr/>
            <p:nvPr/>
          </p:nvSpPr>
          <p:spPr>
            <a:xfrm rot="5400000">
              <a:off x="4572287" y="4957221"/>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4"/>
            <p:cNvSpPr/>
            <p:nvPr/>
          </p:nvSpPr>
          <p:spPr>
            <a:xfrm rot="5400000">
              <a:off x="4572652" y="5224159"/>
              <a:ext cx="266641" cy="267304"/>
            </a:xfrm>
            <a:custGeom>
              <a:avLst/>
              <a:gdLst/>
              <a:ahLst/>
              <a:cxnLst/>
              <a:rect l="l" t="t" r="r" b="b"/>
              <a:pathLst>
                <a:path w="4019" h="4029" extrusionOk="0">
                  <a:moveTo>
                    <a:pt x="4019" y="0"/>
                  </a:moveTo>
                  <a:cubicBezTo>
                    <a:pt x="1795" y="0"/>
                    <a:pt x="0" y="1805"/>
                    <a:pt x="0" y="4029"/>
                  </a:cubicBezTo>
                  <a:cubicBezTo>
                    <a:pt x="2224" y="4029"/>
                    <a:pt x="4019" y="2223"/>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4"/>
            <p:cNvSpPr/>
            <p:nvPr/>
          </p:nvSpPr>
          <p:spPr>
            <a:xfrm rot="5400000">
              <a:off x="4572619" y="4690250"/>
              <a:ext cx="266707" cy="267304"/>
            </a:xfrm>
            <a:custGeom>
              <a:avLst/>
              <a:gdLst/>
              <a:ahLst/>
              <a:cxnLst/>
              <a:rect l="l" t="t" r="r" b="b"/>
              <a:pathLst>
                <a:path w="4020" h="4029" extrusionOk="0">
                  <a:moveTo>
                    <a:pt x="4019" y="0"/>
                  </a:moveTo>
                  <a:cubicBezTo>
                    <a:pt x="1796" y="0"/>
                    <a:pt x="1" y="1805"/>
                    <a:pt x="1" y="4029"/>
                  </a:cubicBezTo>
                  <a:cubicBezTo>
                    <a:pt x="2214" y="4029"/>
                    <a:pt x="4019" y="2223"/>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4"/>
            <p:cNvSpPr/>
            <p:nvPr/>
          </p:nvSpPr>
          <p:spPr>
            <a:xfrm rot="5400000">
              <a:off x="4037718" y="469054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4"/>
            <p:cNvSpPr/>
            <p:nvPr/>
          </p:nvSpPr>
          <p:spPr>
            <a:xfrm rot="5400000">
              <a:off x="4572287" y="5491097"/>
              <a:ext cx="267370" cy="267304"/>
            </a:xfrm>
            <a:custGeom>
              <a:avLst/>
              <a:gdLst/>
              <a:ahLst/>
              <a:cxnLst/>
              <a:rect l="l" t="t" r="r" b="b"/>
              <a:pathLst>
                <a:path w="4030" h="4029" extrusionOk="0">
                  <a:moveTo>
                    <a:pt x="1" y="0"/>
                  </a:moveTo>
                  <a:cubicBezTo>
                    <a:pt x="1" y="2223"/>
                    <a:pt x="1806" y="4029"/>
                    <a:pt x="4030" y="4029"/>
                  </a:cubicBezTo>
                  <a:cubicBezTo>
                    <a:pt x="4019"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4"/>
            <p:cNvSpPr/>
            <p:nvPr/>
          </p:nvSpPr>
          <p:spPr>
            <a:xfrm rot="5400000">
              <a:off x="2164022" y="495718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4"/>
            <p:cNvSpPr/>
            <p:nvPr/>
          </p:nvSpPr>
          <p:spPr>
            <a:xfrm rot="5400000">
              <a:off x="2164354" y="4690217"/>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4"/>
            <p:cNvSpPr/>
            <p:nvPr/>
          </p:nvSpPr>
          <p:spPr>
            <a:xfrm rot="5400000">
              <a:off x="2432650" y="4690549"/>
              <a:ext cx="266707" cy="266707"/>
            </a:xfrm>
            <a:custGeom>
              <a:avLst/>
              <a:gdLst/>
              <a:ahLst/>
              <a:cxnLst/>
              <a:rect l="l" t="t" r="r" b="b"/>
              <a:pathLst>
                <a:path w="4020" h="4020" extrusionOk="0">
                  <a:moveTo>
                    <a:pt x="4019" y="1"/>
                  </a:moveTo>
                  <a:cubicBezTo>
                    <a:pt x="1796" y="1"/>
                    <a:pt x="1" y="1796"/>
                    <a:pt x="1" y="4020"/>
                  </a:cubicBezTo>
                  <a:cubicBezTo>
                    <a:pt x="2224" y="4020"/>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4"/>
            <p:cNvSpPr/>
            <p:nvPr/>
          </p:nvSpPr>
          <p:spPr>
            <a:xfrm rot="5400000">
              <a:off x="2699587" y="4690250"/>
              <a:ext cx="266707" cy="267304"/>
            </a:xfrm>
            <a:custGeom>
              <a:avLst/>
              <a:gdLst/>
              <a:ahLst/>
              <a:cxnLst/>
              <a:rect l="l" t="t" r="r" b="b"/>
              <a:pathLst>
                <a:path w="4020" h="4029" extrusionOk="0">
                  <a:moveTo>
                    <a:pt x="4019" y="0"/>
                  </a:moveTo>
                  <a:cubicBezTo>
                    <a:pt x="1796" y="0"/>
                    <a:pt x="1" y="1805"/>
                    <a:pt x="1" y="4029"/>
                  </a:cubicBez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4"/>
            <p:cNvSpPr/>
            <p:nvPr/>
          </p:nvSpPr>
          <p:spPr>
            <a:xfrm rot="5400000">
              <a:off x="2164387" y="5224126"/>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4"/>
            <p:cNvSpPr/>
            <p:nvPr/>
          </p:nvSpPr>
          <p:spPr>
            <a:xfrm rot="5400000">
              <a:off x="2164022" y="5491063"/>
              <a:ext cx="267370" cy="267370"/>
            </a:xfrm>
            <a:custGeom>
              <a:avLst/>
              <a:gdLst/>
              <a:ahLst/>
              <a:cxnLst/>
              <a:rect l="l" t="t" r="r" b="b"/>
              <a:pathLst>
                <a:path w="4030" h="4030" extrusionOk="0">
                  <a:moveTo>
                    <a:pt x="4030" y="1"/>
                  </a:moveTo>
                  <a:cubicBezTo>
                    <a:pt x="1806" y="1"/>
                    <a:pt x="1" y="1806"/>
                    <a:pt x="1" y="4030"/>
                  </a:cubicBezTo>
                  <a:cubicBezTo>
                    <a:pt x="2224" y="4020"/>
                    <a:pt x="4019"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4"/>
            <p:cNvSpPr/>
            <p:nvPr/>
          </p:nvSpPr>
          <p:spPr>
            <a:xfrm rot="5400000">
              <a:off x="4304688" y="4690217"/>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4"/>
            <p:cNvSpPr/>
            <p:nvPr/>
          </p:nvSpPr>
          <p:spPr>
            <a:xfrm rot="5400000">
              <a:off x="4304356" y="5491063"/>
              <a:ext cx="267370" cy="267370"/>
            </a:xfrm>
            <a:custGeom>
              <a:avLst/>
              <a:gdLst/>
              <a:ahLst/>
              <a:cxnLst/>
              <a:rect l="l" t="t" r="r" b="b"/>
              <a:pathLst>
                <a:path w="4030" h="4030" extrusionOk="0">
                  <a:moveTo>
                    <a:pt x="4030" y="1"/>
                  </a:moveTo>
                  <a:cubicBezTo>
                    <a:pt x="1806" y="1"/>
                    <a:pt x="1" y="1806"/>
                    <a:pt x="1" y="4030"/>
                  </a:cubicBezTo>
                  <a:cubicBezTo>
                    <a:pt x="2224" y="4030"/>
                    <a:pt x="4019"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4"/>
            <p:cNvSpPr/>
            <p:nvPr/>
          </p:nvSpPr>
          <p:spPr>
            <a:xfrm rot="5400000">
              <a:off x="4304356" y="495718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4"/>
            <p:cNvSpPr/>
            <p:nvPr/>
          </p:nvSpPr>
          <p:spPr>
            <a:xfrm rot="5400000">
              <a:off x="3769422" y="4690880"/>
              <a:ext cx="266707" cy="266043"/>
            </a:xfrm>
            <a:custGeom>
              <a:avLst/>
              <a:gdLst/>
              <a:ahLst/>
              <a:cxnLst/>
              <a:rect l="l" t="t" r="r" b="b"/>
              <a:pathLst>
                <a:path w="4020" h="4010" extrusionOk="0">
                  <a:moveTo>
                    <a:pt x="4001" y="1"/>
                  </a:moveTo>
                  <a:cubicBezTo>
                    <a:pt x="1786" y="1"/>
                    <a:pt x="1" y="1802"/>
                    <a:pt x="1" y="4009"/>
                  </a:cubicBezTo>
                  <a:cubicBezTo>
                    <a:pt x="2214" y="4009"/>
                    <a:pt x="4009" y="2214"/>
                    <a:pt x="4019" y="1"/>
                  </a:cubicBezTo>
                  <a:cubicBezTo>
                    <a:pt x="4013" y="1"/>
                    <a:pt x="4007" y="1"/>
                    <a:pt x="400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4"/>
            <p:cNvSpPr/>
            <p:nvPr/>
          </p:nvSpPr>
          <p:spPr>
            <a:xfrm rot="5400000">
              <a:off x="2967551" y="4690250"/>
              <a:ext cx="266707" cy="267304"/>
            </a:xfrm>
            <a:custGeom>
              <a:avLst/>
              <a:gdLst/>
              <a:ahLst/>
              <a:cxnLst/>
              <a:rect l="l" t="t" r="r" b="b"/>
              <a:pathLst>
                <a:path w="4020" h="4029" extrusionOk="0">
                  <a:moveTo>
                    <a:pt x="1" y="0"/>
                  </a:moveTo>
                  <a:cubicBezTo>
                    <a:pt x="1" y="2224"/>
                    <a:pt x="1796" y="4029"/>
                    <a:pt x="4019" y="4029"/>
                  </a:cubicBezTo>
                  <a:cubicBezTo>
                    <a:pt x="4019" y="1805"/>
                    <a:pt x="221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4"/>
            <p:cNvSpPr/>
            <p:nvPr/>
          </p:nvSpPr>
          <p:spPr>
            <a:xfrm rot="5400000">
              <a:off x="2432319" y="4957520"/>
              <a:ext cx="267370" cy="266707"/>
            </a:xfrm>
            <a:custGeom>
              <a:avLst/>
              <a:gdLst/>
              <a:ahLst/>
              <a:cxnLst/>
              <a:rect l="l" t="t" r="r" b="b"/>
              <a:pathLst>
                <a:path w="4030" h="4020" extrusionOk="0">
                  <a:moveTo>
                    <a:pt x="0" y="1"/>
                  </a:moveTo>
                  <a:cubicBezTo>
                    <a:pt x="0" y="2224"/>
                    <a:pt x="1806" y="4020"/>
                    <a:pt x="4029" y="4020"/>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4"/>
            <p:cNvSpPr/>
            <p:nvPr/>
          </p:nvSpPr>
          <p:spPr>
            <a:xfrm rot="5400000">
              <a:off x="2432319" y="5491395"/>
              <a:ext cx="267370" cy="266707"/>
            </a:xfrm>
            <a:custGeom>
              <a:avLst/>
              <a:gdLst/>
              <a:ahLst/>
              <a:cxnLst/>
              <a:rect l="l" t="t" r="r" b="b"/>
              <a:pathLst>
                <a:path w="4030" h="4020" extrusionOk="0">
                  <a:moveTo>
                    <a:pt x="1" y="1"/>
                  </a:moveTo>
                  <a:cubicBezTo>
                    <a:pt x="1" y="2224"/>
                    <a:pt x="1806" y="4020"/>
                    <a:pt x="4030" y="4020"/>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4"/>
            <p:cNvSpPr/>
            <p:nvPr/>
          </p:nvSpPr>
          <p:spPr>
            <a:xfrm rot="5400000">
              <a:off x="2432684" y="5224457"/>
              <a:ext cx="266641" cy="266707"/>
            </a:xfrm>
            <a:custGeom>
              <a:avLst/>
              <a:gdLst/>
              <a:ahLst/>
              <a:cxnLst/>
              <a:rect l="l" t="t" r="r" b="b"/>
              <a:pathLst>
                <a:path w="4019" h="4020" extrusionOk="0">
                  <a:moveTo>
                    <a:pt x="4019" y="1"/>
                  </a:moveTo>
                  <a:cubicBezTo>
                    <a:pt x="1795" y="1"/>
                    <a:pt x="0" y="1796"/>
                    <a:pt x="0" y="4020"/>
                  </a:cubicBezTo>
                  <a:cubicBezTo>
                    <a:pt x="2224" y="4020"/>
                    <a:pt x="4019" y="221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4"/>
            <p:cNvSpPr/>
            <p:nvPr/>
          </p:nvSpPr>
          <p:spPr>
            <a:xfrm rot="5400000">
              <a:off x="293013" y="5224457"/>
              <a:ext cx="266641" cy="266707"/>
            </a:xfrm>
            <a:custGeom>
              <a:avLst/>
              <a:gdLst/>
              <a:ahLst/>
              <a:cxnLst/>
              <a:rect l="l" t="t" r="r" b="b"/>
              <a:pathLst>
                <a:path w="4019" h="4020" extrusionOk="0">
                  <a:moveTo>
                    <a:pt x="0" y="1"/>
                  </a:moveTo>
                  <a:cubicBezTo>
                    <a:pt x="0" y="2224"/>
                    <a:pt x="1795" y="4019"/>
                    <a:pt x="4019" y="4019"/>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4"/>
            <p:cNvSpPr/>
            <p:nvPr/>
          </p:nvSpPr>
          <p:spPr>
            <a:xfrm rot="5400000">
              <a:off x="292317" y="5491063"/>
              <a:ext cx="267370" cy="267370"/>
            </a:xfrm>
            <a:custGeom>
              <a:avLst/>
              <a:gdLst/>
              <a:ahLst/>
              <a:cxnLst/>
              <a:rect l="l" t="t" r="r" b="b"/>
              <a:pathLst>
                <a:path w="4030" h="4030" extrusionOk="0">
                  <a:moveTo>
                    <a:pt x="4030" y="1"/>
                  </a:moveTo>
                  <a:cubicBezTo>
                    <a:pt x="1806" y="1"/>
                    <a:pt x="1" y="1806"/>
                    <a:pt x="1" y="4029"/>
                  </a:cubicBezTo>
                  <a:cubicBezTo>
                    <a:pt x="2224" y="4019"/>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4"/>
            <p:cNvSpPr/>
            <p:nvPr/>
          </p:nvSpPr>
          <p:spPr>
            <a:xfrm rot="5400000">
              <a:off x="24684" y="4957520"/>
              <a:ext cx="267370" cy="266707"/>
            </a:xfrm>
            <a:custGeom>
              <a:avLst/>
              <a:gdLst/>
              <a:ahLst/>
              <a:cxnLst/>
              <a:rect l="l" t="t" r="r" b="b"/>
              <a:pathLst>
                <a:path w="4030" h="4020" extrusionOk="0">
                  <a:moveTo>
                    <a:pt x="0" y="1"/>
                  </a:moveTo>
                  <a:cubicBezTo>
                    <a:pt x="0" y="2224"/>
                    <a:pt x="1806" y="4019"/>
                    <a:pt x="4029" y="4019"/>
                  </a:cubicBezTo>
                  <a:cubicBezTo>
                    <a:pt x="402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4"/>
            <p:cNvSpPr/>
            <p:nvPr/>
          </p:nvSpPr>
          <p:spPr>
            <a:xfrm rot="5400000">
              <a:off x="25049" y="5224457"/>
              <a:ext cx="266641" cy="266707"/>
            </a:xfrm>
            <a:custGeom>
              <a:avLst/>
              <a:gdLst/>
              <a:ahLst/>
              <a:cxnLst/>
              <a:rect l="l" t="t" r="r" b="b"/>
              <a:pathLst>
                <a:path w="4019" h="4020" extrusionOk="0">
                  <a:moveTo>
                    <a:pt x="4019" y="1"/>
                  </a:moveTo>
                  <a:cubicBezTo>
                    <a:pt x="1795" y="1"/>
                    <a:pt x="0" y="1796"/>
                    <a:pt x="0"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4"/>
            <p:cNvSpPr/>
            <p:nvPr/>
          </p:nvSpPr>
          <p:spPr>
            <a:xfrm rot="5400000">
              <a:off x="1362815" y="4957221"/>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4"/>
            <p:cNvSpPr/>
            <p:nvPr/>
          </p:nvSpPr>
          <p:spPr>
            <a:xfrm rot="5400000">
              <a:off x="1094851" y="4957221"/>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4"/>
            <p:cNvSpPr/>
            <p:nvPr/>
          </p:nvSpPr>
          <p:spPr>
            <a:xfrm rot="5400000">
              <a:off x="1363180" y="5224159"/>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4"/>
            <p:cNvSpPr/>
            <p:nvPr/>
          </p:nvSpPr>
          <p:spPr>
            <a:xfrm rot="5400000">
              <a:off x="828246" y="4690549"/>
              <a:ext cx="266707" cy="266707"/>
            </a:xfrm>
            <a:custGeom>
              <a:avLst/>
              <a:gdLst/>
              <a:ahLst/>
              <a:cxnLst/>
              <a:rect l="l" t="t" r="r" b="b"/>
              <a:pathLst>
                <a:path w="4020" h="4020" extrusionOk="0">
                  <a:moveTo>
                    <a:pt x="4019" y="1"/>
                  </a:moveTo>
                  <a:cubicBezTo>
                    <a:pt x="1796" y="1"/>
                    <a:pt x="1" y="1806"/>
                    <a:pt x="1"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4"/>
            <p:cNvSpPr/>
            <p:nvPr/>
          </p:nvSpPr>
          <p:spPr>
            <a:xfrm rot="5400000">
              <a:off x="292317" y="4957188"/>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4"/>
            <p:cNvSpPr/>
            <p:nvPr/>
          </p:nvSpPr>
          <p:spPr>
            <a:xfrm rot="5400000">
              <a:off x="827914" y="4957520"/>
              <a:ext cx="267370" cy="266707"/>
            </a:xfrm>
            <a:custGeom>
              <a:avLst/>
              <a:gdLst/>
              <a:ahLst/>
              <a:cxnLst/>
              <a:rect l="l" t="t" r="r" b="b"/>
              <a:pathLst>
                <a:path w="4030" h="4020" extrusionOk="0">
                  <a:moveTo>
                    <a:pt x="0" y="1"/>
                  </a:moveTo>
                  <a:cubicBezTo>
                    <a:pt x="0" y="2224"/>
                    <a:pt x="1806" y="4019"/>
                    <a:pt x="4029" y="4019"/>
                  </a:cubicBezTo>
                  <a:cubicBezTo>
                    <a:pt x="401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4"/>
            <p:cNvSpPr/>
            <p:nvPr/>
          </p:nvSpPr>
          <p:spPr>
            <a:xfrm rot="5400000">
              <a:off x="559618" y="4689885"/>
              <a:ext cx="267370" cy="267370"/>
            </a:xfrm>
            <a:custGeom>
              <a:avLst/>
              <a:gdLst/>
              <a:ahLst/>
              <a:cxnLst/>
              <a:rect l="l" t="t" r="r" b="b"/>
              <a:pathLst>
                <a:path w="4030" h="4030" extrusionOk="0">
                  <a:moveTo>
                    <a:pt x="11" y="1"/>
                  </a:moveTo>
                  <a:cubicBezTo>
                    <a:pt x="1" y="2224"/>
                    <a:pt x="1806" y="4030"/>
                    <a:pt x="4029" y="4030"/>
                  </a:cubicBezTo>
                  <a:cubicBezTo>
                    <a:pt x="4029" y="1806"/>
                    <a:pt x="2234" y="1"/>
                    <a:pt x="1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4"/>
            <p:cNvSpPr/>
            <p:nvPr/>
          </p:nvSpPr>
          <p:spPr>
            <a:xfrm rot="5400000">
              <a:off x="559618" y="5491063"/>
              <a:ext cx="267370" cy="267370"/>
            </a:xfrm>
            <a:custGeom>
              <a:avLst/>
              <a:gdLst/>
              <a:ahLst/>
              <a:cxnLst/>
              <a:rect l="l" t="t" r="r" b="b"/>
              <a:pathLst>
                <a:path w="4030" h="4030" extrusionOk="0">
                  <a:moveTo>
                    <a:pt x="4030" y="1"/>
                  </a:moveTo>
                  <a:cubicBezTo>
                    <a:pt x="1806" y="1"/>
                    <a:pt x="1" y="1806"/>
                    <a:pt x="1" y="4030"/>
                  </a:cubicBezTo>
                  <a:cubicBezTo>
                    <a:pt x="2224" y="4030"/>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4"/>
            <p:cNvSpPr/>
            <p:nvPr/>
          </p:nvSpPr>
          <p:spPr>
            <a:xfrm rot="5400000">
              <a:off x="827914" y="5491395"/>
              <a:ext cx="267370" cy="266707"/>
            </a:xfrm>
            <a:custGeom>
              <a:avLst/>
              <a:gdLst/>
              <a:ahLst/>
              <a:cxnLst/>
              <a:rect l="l" t="t" r="r" b="b"/>
              <a:pathLst>
                <a:path w="4030" h="4020" extrusionOk="0">
                  <a:moveTo>
                    <a:pt x="1" y="1"/>
                  </a:moveTo>
                  <a:cubicBezTo>
                    <a:pt x="1" y="2224"/>
                    <a:pt x="1806" y="4019"/>
                    <a:pt x="4030" y="4019"/>
                  </a:cubicBezTo>
                  <a:cubicBezTo>
                    <a:pt x="4019" y="180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4"/>
            <p:cNvSpPr/>
            <p:nvPr/>
          </p:nvSpPr>
          <p:spPr>
            <a:xfrm rot="5400000">
              <a:off x="828279" y="5224457"/>
              <a:ext cx="266641" cy="266707"/>
            </a:xfrm>
            <a:custGeom>
              <a:avLst/>
              <a:gdLst/>
              <a:ahLst/>
              <a:cxnLst/>
              <a:rect l="l" t="t" r="r" b="b"/>
              <a:pathLst>
                <a:path w="4019" h="4020" extrusionOk="0">
                  <a:moveTo>
                    <a:pt x="4019" y="1"/>
                  </a:moveTo>
                  <a:cubicBezTo>
                    <a:pt x="1795" y="1"/>
                    <a:pt x="0" y="1806"/>
                    <a:pt x="0" y="4019"/>
                  </a:cubicBezTo>
                  <a:cubicBezTo>
                    <a:pt x="222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4"/>
            <p:cNvSpPr/>
            <p:nvPr/>
          </p:nvSpPr>
          <p:spPr>
            <a:xfrm rot="5400000">
              <a:off x="559983" y="5224126"/>
              <a:ext cx="266641" cy="267370"/>
            </a:xfrm>
            <a:custGeom>
              <a:avLst/>
              <a:gdLst/>
              <a:ahLst/>
              <a:cxnLst/>
              <a:rect l="l" t="t" r="r" b="b"/>
              <a:pathLst>
                <a:path w="4019" h="4030" extrusionOk="0">
                  <a:moveTo>
                    <a:pt x="0" y="1"/>
                  </a:moveTo>
                  <a:cubicBezTo>
                    <a:pt x="0" y="2224"/>
                    <a:pt x="1795" y="4030"/>
                    <a:pt x="4019" y="4030"/>
                  </a:cubicBezTo>
                  <a:cubicBezTo>
                    <a:pt x="401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4"/>
            <p:cNvSpPr/>
            <p:nvPr/>
          </p:nvSpPr>
          <p:spPr>
            <a:xfrm rot="5400000">
              <a:off x="24684" y="5491395"/>
              <a:ext cx="267370" cy="266707"/>
            </a:xfrm>
            <a:custGeom>
              <a:avLst/>
              <a:gdLst/>
              <a:ahLst/>
              <a:cxnLst/>
              <a:rect l="l" t="t" r="r" b="b"/>
              <a:pathLst>
                <a:path w="4030" h="4020" extrusionOk="0">
                  <a:moveTo>
                    <a:pt x="1" y="1"/>
                  </a:moveTo>
                  <a:cubicBezTo>
                    <a:pt x="1" y="2224"/>
                    <a:pt x="1806" y="4019"/>
                    <a:pt x="4030" y="4019"/>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4"/>
            <p:cNvSpPr/>
            <p:nvPr/>
          </p:nvSpPr>
          <p:spPr>
            <a:xfrm rot="5400000">
              <a:off x="1362815" y="549109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4"/>
            <p:cNvSpPr/>
            <p:nvPr/>
          </p:nvSpPr>
          <p:spPr>
            <a:xfrm rot="5400000">
              <a:off x="559618" y="4957188"/>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4"/>
            <p:cNvSpPr/>
            <p:nvPr/>
          </p:nvSpPr>
          <p:spPr>
            <a:xfrm rot="5400000">
              <a:off x="1094851" y="5491097"/>
              <a:ext cx="267370" cy="267304"/>
            </a:xfrm>
            <a:custGeom>
              <a:avLst/>
              <a:gdLst/>
              <a:ahLst/>
              <a:cxnLst/>
              <a:rect l="l" t="t" r="r" b="b"/>
              <a:pathLst>
                <a:path w="4030" h="4029" extrusionOk="0">
                  <a:moveTo>
                    <a:pt x="1" y="0"/>
                  </a:moveTo>
                  <a:cubicBezTo>
                    <a:pt x="1" y="2224"/>
                    <a:pt x="1806" y="4029"/>
                    <a:pt x="4030" y="4029"/>
                  </a:cubicBezTo>
                  <a:cubicBezTo>
                    <a:pt x="4030"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4"/>
            <p:cNvSpPr/>
            <p:nvPr/>
          </p:nvSpPr>
          <p:spPr>
            <a:xfrm rot="5400000">
              <a:off x="1095216" y="5224159"/>
              <a:ext cx="266641" cy="267304"/>
            </a:xfrm>
            <a:custGeom>
              <a:avLst/>
              <a:gdLst/>
              <a:ahLst/>
              <a:cxnLst/>
              <a:rect l="l" t="t" r="r" b="b"/>
              <a:pathLst>
                <a:path w="4019" h="4029" extrusionOk="0">
                  <a:moveTo>
                    <a:pt x="4019" y="0"/>
                  </a:moveTo>
                  <a:cubicBezTo>
                    <a:pt x="1795" y="0"/>
                    <a:pt x="0" y="1805"/>
                    <a:pt x="0"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4"/>
            <p:cNvSpPr/>
            <p:nvPr/>
          </p:nvSpPr>
          <p:spPr>
            <a:xfrm rot="5400000">
              <a:off x="1630117" y="5224457"/>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4"/>
            <p:cNvSpPr/>
            <p:nvPr/>
          </p:nvSpPr>
          <p:spPr>
            <a:xfrm rot="5400000">
              <a:off x="1898048" y="4957188"/>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4"/>
            <p:cNvSpPr/>
            <p:nvPr/>
          </p:nvSpPr>
          <p:spPr>
            <a:xfrm rot="5400000">
              <a:off x="1898413" y="522412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4"/>
            <p:cNvSpPr/>
            <p:nvPr/>
          </p:nvSpPr>
          <p:spPr>
            <a:xfrm rot="5400000">
              <a:off x="1898380" y="4690217"/>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4"/>
            <p:cNvSpPr/>
            <p:nvPr/>
          </p:nvSpPr>
          <p:spPr>
            <a:xfrm rot="5400000">
              <a:off x="1362815" y="4689918"/>
              <a:ext cx="267370" cy="267304"/>
            </a:xfrm>
            <a:custGeom>
              <a:avLst/>
              <a:gdLst/>
              <a:ahLst/>
              <a:cxnLst/>
              <a:rect l="l" t="t" r="r" b="b"/>
              <a:pathLst>
                <a:path w="4030" h="4029" extrusionOk="0">
                  <a:moveTo>
                    <a:pt x="11" y="0"/>
                  </a:moveTo>
                  <a:cubicBezTo>
                    <a:pt x="1" y="2224"/>
                    <a:pt x="1806" y="4029"/>
                    <a:pt x="4029" y="4029"/>
                  </a:cubicBezTo>
                  <a:cubicBezTo>
                    <a:pt x="4029" y="1805"/>
                    <a:pt x="2224" y="0"/>
                    <a:pt x="1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4"/>
            <p:cNvSpPr/>
            <p:nvPr/>
          </p:nvSpPr>
          <p:spPr>
            <a:xfrm rot="5400000">
              <a:off x="1898048" y="5491063"/>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4"/>
            <p:cNvSpPr/>
            <p:nvPr/>
          </p:nvSpPr>
          <p:spPr>
            <a:xfrm rot="5400000">
              <a:off x="-510250" y="4957188"/>
              <a:ext cx="267370" cy="267370"/>
            </a:xfrm>
            <a:custGeom>
              <a:avLst/>
              <a:gdLst/>
              <a:ahLst/>
              <a:cxnLst/>
              <a:rect l="l" t="t" r="r" b="b"/>
              <a:pathLst>
                <a:path w="4030" h="4030" extrusionOk="0">
                  <a:moveTo>
                    <a:pt x="4029" y="0"/>
                  </a:moveTo>
                  <a:cubicBezTo>
                    <a:pt x="1806" y="0"/>
                    <a:pt x="0" y="1806"/>
                    <a:pt x="0" y="4029"/>
                  </a:cubicBezTo>
                  <a:cubicBezTo>
                    <a:pt x="2224" y="4029"/>
                    <a:pt x="401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4"/>
            <p:cNvSpPr/>
            <p:nvPr/>
          </p:nvSpPr>
          <p:spPr>
            <a:xfrm rot="5400000">
              <a:off x="-509919" y="4690217"/>
              <a:ext cx="266707" cy="267370"/>
            </a:xfrm>
            <a:custGeom>
              <a:avLst/>
              <a:gdLst/>
              <a:ahLst/>
              <a:cxnLst/>
              <a:rect l="l" t="t" r="r" b="b"/>
              <a:pathLst>
                <a:path w="4020" h="4030" extrusionOk="0">
                  <a:moveTo>
                    <a:pt x="1" y="0"/>
                  </a:moveTo>
                  <a:cubicBezTo>
                    <a:pt x="1" y="2224"/>
                    <a:pt x="1796" y="4029"/>
                    <a:pt x="4019" y="4029"/>
                  </a:cubicBezTo>
                  <a:cubicBezTo>
                    <a:pt x="4019" y="1806"/>
                    <a:pt x="221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4"/>
            <p:cNvSpPr/>
            <p:nvPr/>
          </p:nvSpPr>
          <p:spPr>
            <a:xfrm rot="5400000">
              <a:off x="-241954" y="4690217"/>
              <a:ext cx="266707" cy="267370"/>
            </a:xfrm>
            <a:custGeom>
              <a:avLst/>
              <a:gdLst/>
              <a:ahLst/>
              <a:cxnLst/>
              <a:rect l="l" t="t" r="r" b="b"/>
              <a:pathLst>
                <a:path w="4020" h="4030" extrusionOk="0">
                  <a:moveTo>
                    <a:pt x="4019" y="0"/>
                  </a:moveTo>
                  <a:cubicBezTo>
                    <a:pt x="1796" y="0"/>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4"/>
            <p:cNvSpPr/>
            <p:nvPr/>
          </p:nvSpPr>
          <p:spPr>
            <a:xfrm rot="5400000">
              <a:off x="25016" y="4690549"/>
              <a:ext cx="266707" cy="266707"/>
            </a:xfrm>
            <a:custGeom>
              <a:avLst/>
              <a:gdLst/>
              <a:ahLst/>
              <a:cxnLst/>
              <a:rect l="l" t="t" r="r" b="b"/>
              <a:pathLst>
                <a:path w="4020" h="4020" extrusionOk="0">
                  <a:moveTo>
                    <a:pt x="4019" y="1"/>
                  </a:moveTo>
                  <a:cubicBezTo>
                    <a:pt x="1796" y="1"/>
                    <a:pt x="1" y="1796"/>
                    <a:pt x="1"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4"/>
            <p:cNvSpPr/>
            <p:nvPr/>
          </p:nvSpPr>
          <p:spPr>
            <a:xfrm rot="5400000">
              <a:off x="-509885" y="5224126"/>
              <a:ext cx="266641" cy="267370"/>
            </a:xfrm>
            <a:custGeom>
              <a:avLst/>
              <a:gdLst/>
              <a:ahLst/>
              <a:cxnLst/>
              <a:rect l="l" t="t" r="r" b="b"/>
              <a:pathLst>
                <a:path w="4019" h="4030" extrusionOk="0">
                  <a:moveTo>
                    <a:pt x="0" y="0"/>
                  </a:moveTo>
                  <a:cubicBezTo>
                    <a:pt x="0" y="2224"/>
                    <a:pt x="1795" y="4029"/>
                    <a:pt x="4019" y="4029"/>
                  </a:cubicBezTo>
                  <a:cubicBezTo>
                    <a:pt x="4019" y="1806"/>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4"/>
            <p:cNvSpPr/>
            <p:nvPr/>
          </p:nvSpPr>
          <p:spPr>
            <a:xfrm rot="5400000">
              <a:off x="-510250" y="5491063"/>
              <a:ext cx="267370" cy="267370"/>
            </a:xfrm>
            <a:custGeom>
              <a:avLst/>
              <a:gdLst/>
              <a:ahLst/>
              <a:cxnLst/>
              <a:rect l="l" t="t" r="r" b="b"/>
              <a:pathLst>
                <a:path w="4030" h="4030" extrusionOk="0">
                  <a:moveTo>
                    <a:pt x="4030" y="0"/>
                  </a:moveTo>
                  <a:cubicBezTo>
                    <a:pt x="1806" y="0"/>
                    <a:pt x="1" y="1806"/>
                    <a:pt x="1" y="4029"/>
                  </a:cubicBezTo>
                  <a:cubicBezTo>
                    <a:pt x="2224" y="4029"/>
                    <a:pt x="4019"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4"/>
            <p:cNvSpPr/>
            <p:nvPr/>
          </p:nvSpPr>
          <p:spPr>
            <a:xfrm rot="5400000">
              <a:off x="1630083" y="4690549"/>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4"/>
            <p:cNvSpPr/>
            <p:nvPr/>
          </p:nvSpPr>
          <p:spPr>
            <a:xfrm rot="5400000">
              <a:off x="1629752" y="5491395"/>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4"/>
            <p:cNvSpPr/>
            <p:nvPr/>
          </p:nvSpPr>
          <p:spPr>
            <a:xfrm rot="5400000">
              <a:off x="1629752" y="495752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4"/>
            <p:cNvSpPr/>
            <p:nvPr/>
          </p:nvSpPr>
          <p:spPr>
            <a:xfrm rot="5400000">
              <a:off x="1095182" y="4690250"/>
              <a:ext cx="266707" cy="267304"/>
            </a:xfrm>
            <a:custGeom>
              <a:avLst/>
              <a:gdLst/>
              <a:ahLst/>
              <a:cxnLst/>
              <a:rect l="l" t="t" r="r" b="b"/>
              <a:pathLst>
                <a:path w="4020" h="4029" extrusionOk="0">
                  <a:moveTo>
                    <a:pt x="4019" y="0"/>
                  </a:moveTo>
                  <a:cubicBezTo>
                    <a:pt x="1796" y="0"/>
                    <a:pt x="1" y="1805"/>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4"/>
            <p:cNvSpPr/>
            <p:nvPr/>
          </p:nvSpPr>
          <p:spPr>
            <a:xfrm rot="5400000">
              <a:off x="292980" y="469054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4"/>
            <p:cNvSpPr/>
            <p:nvPr/>
          </p:nvSpPr>
          <p:spPr>
            <a:xfrm rot="5400000">
              <a:off x="-242286" y="4957188"/>
              <a:ext cx="267370" cy="267370"/>
            </a:xfrm>
            <a:custGeom>
              <a:avLst/>
              <a:gdLst/>
              <a:ahLst/>
              <a:cxnLst/>
              <a:rect l="l" t="t" r="r" b="b"/>
              <a:pathLst>
                <a:path w="4030" h="4030" extrusionOk="0">
                  <a:moveTo>
                    <a:pt x="0" y="0"/>
                  </a:moveTo>
                  <a:cubicBezTo>
                    <a:pt x="0" y="2224"/>
                    <a:pt x="1806" y="4029"/>
                    <a:pt x="4029" y="4029"/>
                  </a:cubicBezTo>
                  <a:cubicBezTo>
                    <a:pt x="4019" y="1806"/>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4"/>
            <p:cNvSpPr/>
            <p:nvPr/>
          </p:nvSpPr>
          <p:spPr>
            <a:xfrm rot="5400000">
              <a:off x="-242286" y="5491063"/>
              <a:ext cx="267370" cy="267370"/>
            </a:xfrm>
            <a:custGeom>
              <a:avLst/>
              <a:gdLst/>
              <a:ahLst/>
              <a:cxnLst/>
              <a:rect l="l" t="t" r="r" b="b"/>
              <a:pathLst>
                <a:path w="4030" h="4030" extrusionOk="0">
                  <a:moveTo>
                    <a:pt x="1" y="0"/>
                  </a:moveTo>
                  <a:cubicBezTo>
                    <a:pt x="1" y="2224"/>
                    <a:pt x="1806" y="4029"/>
                    <a:pt x="4030" y="4029"/>
                  </a:cubicBezTo>
                  <a:cubicBezTo>
                    <a:pt x="4019" y="1806"/>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4"/>
            <p:cNvSpPr/>
            <p:nvPr/>
          </p:nvSpPr>
          <p:spPr>
            <a:xfrm rot="5400000">
              <a:off x="-241921" y="5224126"/>
              <a:ext cx="266641" cy="267370"/>
            </a:xfrm>
            <a:custGeom>
              <a:avLst/>
              <a:gdLst/>
              <a:ahLst/>
              <a:cxnLst/>
              <a:rect l="l" t="t" r="r" b="b"/>
              <a:pathLst>
                <a:path w="4019" h="4030" extrusionOk="0">
                  <a:moveTo>
                    <a:pt x="4019" y="0"/>
                  </a:moveTo>
                  <a:cubicBezTo>
                    <a:pt x="1795" y="0"/>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4"/>
            <p:cNvSpPr/>
            <p:nvPr/>
          </p:nvSpPr>
          <p:spPr>
            <a:xfrm rot="5400000">
              <a:off x="7782185" y="5224159"/>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4"/>
            <p:cNvSpPr/>
            <p:nvPr/>
          </p:nvSpPr>
          <p:spPr>
            <a:xfrm rot="5400000">
              <a:off x="7781820" y="549109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4"/>
            <p:cNvSpPr/>
            <p:nvPr/>
          </p:nvSpPr>
          <p:spPr>
            <a:xfrm rot="5400000">
              <a:off x="7513855" y="4957221"/>
              <a:ext cx="267370" cy="267304"/>
            </a:xfrm>
            <a:custGeom>
              <a:avLst/>
              <a:gdLst/>
              <a:ahLst/>
              <a:cxnLst/>
              <a:rect l="l" t="t" r="r" b="b"/>
              <a:pathLst>
                <a:path w="4030" h="4029" extrusionOk="0">
                  <a:moveTo>
                    <a:pt x="0" y="0"/>
                  </a:moveTo>
                  <a:cubicBezTo>
                    <a:pt x="0" y="2224"/>
                    <a:pt x="1806" y="401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4"/>
            <p:cNvSpPr/>
            <p:nvPr/>
          </p:nvSpPr>
          <p:spPr>
            <a:xfrm rot="5400000">
              <a:off x="7514220" y="5224159"/>
              <a:ext cx="266641" cy="267304"/>
            </a:xfrm>
            <a:custGeom>
              <a:avLst/>
              <a:gdLst/>
              <a:ahLst/>
              <a:cxnLst/>
              <a:rect l="l" t="t" r="r" b="b"/>
              <a:pathLst>
                <a:path w="4019" h="4029" extrusionOk="0">
                  <a:moveTo>
                    <a:pt x="4019" y="0"/>
                  </a:moveTo>
                  <a:cubicBezTo>
                    <a:pt x="1795" y="0"/>
                    <a:pt x="0" y="1805"/>
                    <a:pt x="0" y="4029"/>
                  </a:cubicBez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4"/>
            <p:cNvSpPr/>
            <p:nvPr/>
          </p:nvSpPr>
          <p:spPr>
            <a:xfrm rot="5400000">
              <a:off x="8851986" y="4957520"/>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4"/>
            <p:cNvSpPr/>
            <p:nvPr/>
          </p:nvSpPr>
          <p:spPr>
            <a:xfrm rot="5400000">
              <a:off x="8583690" y="4957851"/>
              <a:ext cx="267370" cy="266043"/>
            </a:xfrm>
            <a:custGeom>
              <a:avLst/>
              <a:gdLst/>
              <a:ahLst/>
              <a:cxnLst/>
              <a:rect l="l" t="t" r="r" b="b"/>
              <a:pathLst>
                <a:path w="4030" h="4010" extrusionOk="0">
                  <a:moveTo>
                    <a:pt x="19" y="1"/>
                  </a:moveTo>
                  <a:cubicBezTo>
                    <a:pt x="13" y="1"/>
                    <a:pt x="7" y="1"/>
                    <a:pt x="0" y="1"/>
                  </a:cubicBezTo>
                  <a:cubicBezTo>
                    <a:pt x="11" y="2214"/>
                    <a:pt x="1806" y="4009"/>
                    <a:pt x="4029" y="4009"/>
                  </a:cubicBezTo>
                  <a:cubicBezTo>
                    <a:pt x="4019" y="1802"/>
                    <a:pt x="2234" y="1"/>
                    <a:pt x="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4"/>
            <p:cNvSpPr/>
            <p:nvPr/>
          </p:nvSpPr>
          <p:spPr>
            <a:xfrm rot="5400000">
              <a:off x="8852351" y="5224457"/>
              <a:ext cx="266641" cy="266707"/>
            </a:xfrm>
            <a:custGeom>
              <a:avLst/>
              <a:gdLst/>
              <a:ahLst/>
              <a:cxnLst/>
              <a:rect l="l" t="t" r="r" b="b"/>
              <a:pathLst>
                <a:path w="4019" h="4020" extrusionOk="0">
                  <a:moveTo>
                    <a:pt x="0" y="1"/>
                  </a:moveTo>
                  <a:cubicBezTo>
                    <a:pt x="0" y="222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4"/>
            <p:cNvSpPr/>
            <p:nvPr/>
          </p:nvSpPr>
          <p:spPr>
            <a:xfrm rot="5400000">
              <a:off x="8317384" y="4690217"/>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4"/>
            <p:cNvSpPr/>
            <p:nvPr/>
          </p:nvSpPr>
          <p:spPr>
            <a:xfrm rot="5400000">
              <a:off x="7781820" y="4957221"/>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4"/>
            <p:cNvSpPr/>
            <p:nvPr/>
          </p:nvSpPr>
          <p:spPr>
            <a:xfrm rot="5400000">
              <a:off x="8317052" y="4957188"/>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4"/>
            <p:cNvSpPr/>
            <p:nvPr/>
          </p:nvSpPr>
          <p:spPr>
            <a:xfrm rot="5400000">
              <a:off x="8049088" y="4690549"/>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4"/>
            <p:cNvSpPr/>
            <p:nvPr/>
          </p:nvSpPr>
          <p:spPr>
            <a:xfrm rot="5400000">
              <a:off x="8048756" y="5491395"/>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4"/>
            <p:cNvSpPr/>
            <p:nvPr/>
          </p:nvSpPr>
          <p:spPr>
            <a:xfrm rot="5400000">
              <a:off x="8317052" y="5491063"/>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4"/>
            <p:cNvSpPr/>
            <p:nvPr/>
          </p:nvSpPr>
          <p:spPr>
            <a:xfrm rot="5400000">
              <a:off x="8317417" y="522412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4"/>
            <p:cNvSpPr/>
            <p:nvPr/>
          </p:nvSpPr>
          <p:spPr>
            <a:xfrm rot="5400000">
              <a:off x="8049121" y="5224457"/>
              <a:ext cx="266641" cy="266707"/>
            </a:xfrm>
            <a:custGeom>
              <a:avLst/>
              <a:gdLst/>
              <a:ahLst/>
              <a:cxnLst/>
              <a:rect l="l" t="t" r="r" b="b"/>
              <a:pathLst>
                <a:path w="4019" h="4020" extrusionOk="0">
                  <a:moveTo>
                    <a:pt x="0" y="1"/>
                  </a:moveTo>
                  <a:cubicBezTo>
                    <a:pt x="0" y="2214"/>
                    <a:pt x="1795" y="4019"/>
                    <a:pt x="4019" y="4019"/>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4"/>
            <p:cNvSpPr/>
            <p:nvPr/>
          </p:nvSpPr>
          <p:spPr>
            <a:xfrm rot="5400000">
              <a:off x="7513855" y="5491097"/>
              <a:ext cx="267370" cy="267304"/>
            </a:xfrm>
            <a:custGeom>
              <a:avLst/>
              <a:gdLst/>
              <a:ahLst/>
              <a:cxnLst/>
              <a:rect l="l" t="t" r="r" b="b"/>
              <a:pathLst>
                <a:path w="4030" h="4029" extrusionOk="0">
                  <a:moveTo>
                    <a:pt x="1" y="0"/>
                  </a:moveTo>
                  <a:cubicBezTo>
                    <a:pt x="11" y="2224"/>
                    <a:pt x="1806" y="4019"/>
                    <a:pt x="4030" y="4029"/>
                  </a:cubicBezTo>
                  <a:cubicBezTo>
                    <a:pt x="4030"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4"/>
            <p:cNvSpPr/>
            <p:nvPr/>
          </p:nvSpPr>
          <p:spPr>
            <a:xfrm rot="5400000">
              <a:off x="8851986" y="5491395"/>
              <a:ext cx="267370" cy="266707"/>
            </a:xfrm>
            <a:custGeom>
              <a:avLst/>
              <a:gdLst/>
              <a:ahLst/>
              <a:cxnLst/>
              <a:rect l="l" t="t" r="r" b="b"/>
              <a:pathLst>
                <a:path w="4030" h="4020" extrusionOk="0">
                  <a:moveTo>
                    <a:pt x="4030" y="1"/>
                  </a:moveTo>
                  <a:cubicBezTo>
                    <a:pt x="1806" y="1"/>
                    <a:pt x="1" y="1796"/>
                    <a:pt x="1" y="4019"/>
                  </a:cubicBezTo>
                  <a:cubicBezTo>
                    <a:pt x="2224" y="4019"/>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4"/>
            <p:cNvSpPr/>
            <p:nvPr/>
          </p:nvSpPr>
          <p:spPr>
            <a:xfrm rot="5400000">
              <a:off x="8048756" y="495752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4"/>
            <p:cNvSpPr/>
            <p:nvPr/>
          </p:nvSpPr>
          <p:spPr>
            <a:xfrm rot="5400000">
              <a:off x="8583358" y="5491395"/>
              <a:ext cx="267370" cy="266707"/>
            </a:xfrm>
            <a:custGeom>
              <a:avLst/>
              <a:gdLst/>
              <a:ahLst/>
              <a:cxnLst/>
              <a:rect l="l" t="t" r="r" b="b"/>
              <a:pathLst>
                <a:path w="4030" h="4020" extrusionOk="0">
                  <a:moveTo>
                    <a:pt x="1" y="1"/>
                  </a:moveTo>
                  <a:cubicBezTo>
                    <a:pt x="1" y="2214"/>
                    <a:pt x="1806" y="4020"/>
                    <a:pt x="4030" y="4020"/>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4"/>
            <p:cNvSpPr/>
            <p:nvPr/>
          </p:nvSpPr>
          <p:spPr>
            <a:xfrm rot="5400000">
              <a:off x="8584055" y="5224789"/>
              <a:ext cx="266641" cy="266043"/>
            </a:xfrm>
            <a:custGeom>
              <a:avLst/>
              <a:gdLst/>
              <a:ahLst/>
              <a:cxnLst/>
              <a:rect l="l" t="t" r="r" b="b"/>
              <a:pathLst>
                <a:path w="4019" h="4010" extrusionOk="0">
                  <a:moveTo>
                    <a:pt x="4000" y="1"/>
                  </a:moveTo>
                  <a:cubicBezTo>
                    <a:pt x="1785" y="1"/>
                    <a:pt x="0" y="1802"/>
                    <a:pt x="0" y="4009"/>
                  </a:cubicBezTo>
                  <a:cubicBezTo>
                    <a:pt x="2214" y="4009"/>
                    <a:pt x="4019" y="2214"/>
                    <a:pt x="4019" y="1"/>
                  </a:cubicBezTo>
                  <a:cubicBezTo>
                    <a:pt x="4013" y="1"/>
                    <a:pt x="4006" y="1"/>
                    <a:pt x="400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4"/>
            <p:cNvSpPr/>
            <p:nvPr/>
          </p:nvSpPr>
          <p:spPr>
            <a:xfrm rot="5400000">
              <a:off x="9119321" y="5224126"/>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4"/>
            <p:cNvSpPr/>
            <p:nvPr/>
          </p:nvSpPr>
          <p:spPr>
            <a:xfrm rot="5400000">
              <a:off x="9386887" y="4957221"/>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4"/>
            <p:cNvSpPr/>
            <p:nvPr/>
          </p:nvSpPr>
          <p:spPr>
            <a:xfrm rot="5400000">
              <a:off x="9387252" y="5224159"/>
              <a:ext cx="266641" cy="267304"/>
            </a:xfrm>
            <a:custGeom>
              <a:avLst/>
              <a:gdLst/>
              <a:ahLst/>
              <a:cxnLst/>
              <a:rect l="l" t="t" r="r" b="b"/>
              <a:pathLst>
                <a:path w="4019" h="4029" extrusionOk="0">
                  <a:moveTo>
                    <a:pt x="4019" y="0"/>
                  </a:moveTo>
                  <a:cubicBezTo>
                    <a:pt x="1795" y="0"/>
                    <a:pt x="0" y="1805"/>
                    <a:pt x="0" y="4029"/>
                  </a:cubicBezTo>
                  <a:cubicBezTo>
                    <a:pt x="2224" y="4029"/>
                    <a:pt x="4019" y="2223"/>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4"/>
            <p:cNvSpPr/>
            <p:nvPr/>
          </p:nvSpPr>
          <p:spPr>
            <a:xfrm rot="5400000">
              <a:off x="9387219" y="4690250"/>
              <a:ext cx="266707" cy="267304"/>
            </a:xfrm>
            <a:custGeom>
              <a:avLst/>
              <a:gdLst/>
              <a:ahLst/>
              <a:cxnLst/>
              <a:rect l="l" t="t" r="r" b="b"/>
              <a:pathLst>
                <a:path w="4020" h="4029" extrusionOk="0">
                  <a:moveTo>
                    <a:pt x="4019" y="0"/>
                  </a:moveTo>
                  <a:cubicBezTo>
                    <a:pt x="1796" y="0"/>
                    <a:pt x="1" y="1805"/>
                    <a:pt x="1" y="4029"/>
                  </a:cubicBezTo>
                  <a:cubicBezTo>
                    <a:pt x="2214" y="4029"/>
                    <a:pt x="4019" y="2223"/>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4"/>
            <p:cNvSpPr/>
            <p:nvPr/>
          </p:nvSpPr>
          <p:spPr>
            <a:xfrm rot="5400000">
              <a:off x="8852318" y="469054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4"/>
            <p:cNvSpPr/>
            <p:nvPr/>
          </p:nvSpPr>
          <p:spPr>
            <a:xfrm rot="5400000">
              <a:off x="9386887" y="5491097"/>
              <a:ext cx="267370" cy="267304"/>
            </a:xfrm>
            <a:custGeom>
              <a:avLst/>
              <a:gdLst/>
              <a:ahLst/>
              <a:cxnLst/>
              <a:rect l="l" t="t" r="r" b="b"/>
              <a:pathLst>
                <a:path w="4030" h="4029" extrusionOk="0">
                  <a:moveTo>
                    <a:pt x="1" y="0"/>
                  </a:moveTo>
                  <a:cubicBezTo>
                    <a:pt x="1" y="2223"/>
                    <a:pt x="1806" y="4029"/>
                    <a:pt x="4030" y="4029"/>
                  </a:cubicBezTo>
                  <a:cubicBezTo>
                    <a:pt x="4019"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4"/>
            <p:cNvSpPr/>
            <p:nvPr/>
          </p:nvSpPr>
          <p:spPr>
            <a:xfrm rot="5400000">
              <a:off x="6978622" y="495718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4"/>
            <p:cNvSpPr/>
            <p:nvPr/>
          </p:nvSpPr>
          <p:spPr>
            <a:xfrm rot="5400000">
              <a:off x="6978954" y="4690217"/>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4"/>
            <p:cNvSpPr/>
            <p:nvPr/>
          </p:nvSpPr>
          <p:spPr>
            <a:xfrm rot="5400000">
              <a:off x="7247250" y="4690549"/>
              <a:ext cx="266707" cy="266707"/>
            </a:xfrm>
            <a:custGeom>
              <a:avLst/>
              <a:gdLst/>
              <a:ahLst/>
              <a:cxnLst/>
              <a:rect l="l" t="t" r="r" b="b"/>
              <a:pathLst>
                <a:path w="4020" h="4020" extrusionOk="0">
                  <a:moveTo>
                    <a:pt x="4019" y="1"/>
                  </a:moveTo>
                  <a:cubicBezTo>
                    <a:pt x="1796" y="1"/>
                    <a:pt x="1" y="1796"/>
                    <a:pt x="1" y="4020"/>
                  </a:cubicBezTo>
                  <a:cubicBezTo>
                    <a:pt x="2224" y="4020"/>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4"/>
            <p:cNvSpPr/>
            <p:nvPr/>
          </p:nvSpPr>
          <p:spPr>
            <a:xfrm rot="5400000">
              <a:off x="7514187" y="4690250"/>
              <a:ext cx="266707" cy="267304"/>
            </a:xfrm>
            <a:custGeom>
              <a:avLst/>
              <a:gdLst/>
              <a:ahLst/>
              <a:cxnLst/>
              <a:rect l="l" t="t" r="r" b="b"/>
              <a:pathLst>
                <a:path w="4020" h="4029" extrusionOk="0">
                  <a:moveTo>
                    <a:pt x="4019" y="0"/>
                  </a:moveTo>
                  <a:cubicBezTo>
                    <a:pt x="1796" y="0"/>
                    <a:pt x="1" y="1805"/>
                    <a:pt x="1" y="4029"/>
                  </a:cubicBez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4"/>
            <p:cNvSpPr/>
            <p:nvPr/>
          </p:nvSpPr>
          <p:spPr>
            <a:xfrm rot="5400000">
              <a:off x="6978987" y="5224126"/>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4"/>
            <p:cNvSpPr/>
            <p:nvPr/>
          </p:nvSpPr>
          <p:spPr>
            <a:xfrm rot="5400000">
              <a:off x="6978622" y="5491063"/>
              <a:ext cx="267370" cy="267370"/>
            </a:xfrm>
            <a:custGeom>
              <a:avLst/>
              <a:gdLst/>
              <a:ahLst/>
              <a:cxnLst/>
              <a:rect l="l" t="t" r="r" b="b"/>
              <a:pathLst>
                <a:path w="4030" h="4030" extrusionOk="0">
                  <a:moveTo>
                    <a:pt x="4030" y="1"/>
                  </a:moveTo>
                  <a:cubicBezTo>
                    <a:pt x="1806" y="1"/>
                    <a:pt x="1" y="1806"/>
                    <a:pt x="1" y="4030"/>
                  </a:cubicBezTo>
                  <a:cubicBezTo>
                    <a:pt x="2224" y="4020"/>
                    <a:pt x="4019"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4"/>
            <p:cNvSpPr/>
            <p:nvPr/>
          </p:nvSpPr>
          <p:spPr>
            <a:xfrm rot="5400000">
              <a:off x="9119288" y="4690217"/>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4"/>
            <p:cNvSpPr/>
            <p:nvPr/>
          </p:nvSpPr>
          <p:spPr>
            <a:xfrm rot="5400000">
              <a:off x="9118956" y="5491063"/>
              <a:ext cx="267370" cy="267370"/>
            </a:xfrm>
            <a:custGeom>
              <a:avLst/>
              <a:gdLst/>
              <a:ahLst/>
              <a:cxnLst/>
              <a:rect l="l" t="t" r="r" b="b"/>
              <a:pathLst>
                <a:path w="4030" h="4030" extrusionOk="0">
                  <a:moveTo>
                    <a:pt x="4030" y="1"/>
                  </a:moveTo>
                  <a:cubicBezTo>
                    <a:pt x="1806" y="1"/>
                    <a:pt x="1" y="1806"/>
                    <a:pt x="1" y="4030"/>
                  </a:cubicBezTo>
                  <a:cubicBezTo>
                    <a:pt x="2224" y="4030"/>
                    <a:pt x="4019"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4"/>
            <p:cNvSpPr/>
            <p:nvPr/>
          </p:nvSpPr>
          <p:spPr>
            <a:xfrm rot="5400000">
              <a:off x="9118956" y="495718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4"/>
            <p:cNvSpPr/>
            <p:nvPr/>
          </p:nvSpPr>
          <p:spPr>
            <a:xfrm rot="5400000">
              <a:off x="8584022" y="4690880"/>
              <a:ext cx="266707" cy="266043"/>
            </a:xfrm>
            <a:custGeom>
              <a:avLst/>
              <a:gdLst/>
              <a:ahLst/>
              <a:cxnLst/>
              <a:rect l="l" t="t" r="r" b="b"/>
              <a:pathLst>
                <a:path w="4020" h="4010" extrusionOk="0">
                  <a:moveTo>
                    <a:pt x="4001" y="1"/>
                  </a:moveTo>
                  <a:cubicBezTo>
                    <a:pt x="1786" y="1"/>
                    <a:pt x="1" y="1802"/>
                    <a:pt x="1" y="4009"/>
                  </a:cubicBezTo>
                  <a:cubicBezTo>
                    <a:pt x="2214" y="4009"/>
                    <a:pt x="4009" y="2214"/>
                    <a:pt x="4019" y="1"/>
                  </a:cubicBezTo>
                  <a:cubicBezTo>
                    <a:pt x="4013" y="1"/>
                    <a:pt x="4007" y="1"/>
                    <a:pt x="400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4"/>
            <p:cNvSpPr/>
            <p:nvPr/>
          </p:nvSpPr>
          <p:spPr>
            <a:xfrm rot="5400000">
              <a:off x="7782151" y="4690250"/>
              <a:ext cx="266707" cy="267304"/>
            </a:xfrm>
            <a:custGeom>
              <a:avLst/>
              <a:gdLst/>
              <a:ahLst/>
              <a:cxnLst/>
              <a:rect l="l" t="t" r="r" b="b"/>
              <a:pathLst>
                <a:path w="4020" h="4029" extrusionOk="0">
                  <a:moveTo>
                    <a:pt x="1" y="0"/>
                  </a:moveTo>
                  <a:cubicBezTo>
                    <a:pt x="1" y="2224"/>
                    <a:pt x="1796" y="4029"/>
                    <a:pt x="4019" y="4029"/>
                  </a:cubicBezTo>
                  <a:cubicBezTo>
                    <a:pt x="4019" y="1805"/>
                    <a:pt x="221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4"/>
            <p:cNvSpPr/>
            <p:nvPr/>
          </p:nvSpPr>
          <p:spPr>
            <a:xfrm rot="5400000">
              <a:off x="7246919" y="4957520"/>
              <a:ext cx="267370" cy="266707"/>
            </a:xfrm>
            <a:custGeom>
              <a:avLst/>
              <a:gdLst/>
              <a:ahLst/>
              <a:cxnLst/>
              <a:rect l="l" t="t" r="r" b="b"/>
              <a:pathLst>
                <a:path w="4030" h="4020" extrusionOk="0">
                  <a:moveTo>
                    <a:pt x="0" y="1"/>
                  </a:moveTo>
                  <a:cubicBezTo>
                    <a:pt x="0" y="2224"/>
                    <a:pt x="1806" y="4020"/>
                    <a:pt x="4029" y="4020"/>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4"/>
            <p:cNvSpPr/>
            <p:nvPr/>
          </p:nvSpPr>
          <p:spPr>
            <a:xfrm rot="5400000">
              <a:off x="7246919" y="5491395"/>
              <a:ext cx="267370" cy="266707"/>
            </a:xfrm>
            <a:custGeom>
              <a:avLst/>
              <a:gdLst/>
              <a:ahLst/>
              <a:cxnLst/>
              <a:rect l="l" t="t" r="r" b="b"/>
              <a:pathLst>
                <a:path w="4030" h="4020" extrusionOk="0">
                  <a:moveTo>
                    <a:pt x="1" y="1"/>
                  </a:moveTo>
                  <a:cubicBezTo>
                    <a:pt x="1" y="2224"/>
                    <a:pt x="1806" y="4020"/>
                    <a:pt x="4030" y="4020"/>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4"/>
            <p:cNvSpPr/>
            <p:nvPr/>
          </p:nvSpPr>
          <p:spPr>
            <a:xfrm rot="5400000">
              <a:off x="7247284" y="5224457"/>
              <a:ext cx="266641" cy="266707"/>
            </a:xfrm>
            <a:custGeom>
              <a:avLst/>
              <a:gdLst/>
              <a:ahLst/>
              <a:cxnLst/>
              <a:rect l="l" t="t" r="r" b="b"/>
              <a:pathLst>
                <a:path w="4019" h="4020" extrusionOk="0">
                  <a:moveTo>
                    <a:pt x="4019" y="1"/>
                  </a:moveTo>
                  <a:cubicBezTo>
                    <a:pt x="1795" y="1"/>
                    <a:pt x="0" y="1796"/>
                    <a:pt x="0" y="4020"/>
                  </a:cubicBezTo>
                  <a:cubicBezTo>
                    <a:pt x="2224" y="4020"/>
                    <a:pt x="4019" y="221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4"/>
            <p:cNvSpPr/>
            <p:nvPr/>
          </p:nvSpPr>
          <p:spPr>
            <a:xfrm rot="5400000">
              <a:off x="5107613" y="5224457"/>
              <a:ext cx="266641" cy="266707"/>
            </a:xfrm>
            <a:custGeom>
              <a:avLst/>
              <a:gdLst/>
              <a:ahLst/>
              <a:cxnLst/>
              <a:rect l="l" t="t" r="r" b="b"/>
              <a:pathLst>
                <a:path w="4019" h="4020" extrusionOk="0">
                  <a:moveTo>
                    <a:pt x="0" y="1"/>
                  </a:moveTo>
                  <a:cubicBezTo>
                    <a:pt x="0" y="2224"/>
                    <a:pt x="1795" y="4019"/>
                    <a:pt x="4019" y="4019"/>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4"/>
            <p:cNvSpPr/>
            <p:nvPr/>
          </p:nvSpPr>
          <p:spPr>
            <a:xfrm rot="5400000">
              <a:off x="5106917" y="5491063"/>
              <a:ext cx="267370" cy="267370"/>
            </a:xfrm>
            <a:custGeom>
              <a:avLst/>
              <a:gdLst/>
              <a:ahLst/>
              <a:cxnLst/>
              <a:rect l="l" t="t" r="r" b="b"/>
              <a:pathLst>
                <a:path w="4030" h="4030" extrusionOk="0">
                  <a:moveTo>
                    <a:pt x="4030" y="1"/>
                  </a:moveTo>
                  <a:cubicBezTo>
                    <a:pt x="1806" y="1"/>
                    <a:pt x="1" y="1806"/>
                    <a:pt x="1" y="4029"/>
                  </a:cubicBezTo>
                  <a:cubicBezTo>
                    <a:pt x="2224" y="4019"/>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4"/>
            <p:cNvSpPr/>
            <p:nvPr/>
          </p:nvSpPr>
          <p:spPr>
            <a:xfrm rot="5400000">
              <a:off x="4839284" y="4957520"/>
              <a:ext cx="267370" cy="266707"/>
            </a:xfrm>
            <a:custGeom>
              <a:avLst/>
              <a:gdLst/>
              <a:ahLst/>
              <a:cxnLst/>
              <a:rect l="l" t="t" r="r" b="b"/>
              <a:pathLst>
                <a:path w="4030" h="4020" extrusionOk="0">
                  <a:moveTo>
                    <a:pt x="0" y="1"/>
                  </a:moveTo>
                  <a:cubicBezTo>
                    <a:pt x="0" y="2224"/>
                    <a:pt x="1806" y="4019"/>
                    <a:pt x="4029" y="4019"/>
                  </a:cubicBezTo>
                  <a:cubicBezTo>
                    <a:pt x="402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4"/>
            <p:cNvSpPr/>
            <p:nvPr/>
          </p:nvSpPr>
          <p:spPr>
            <a:xfrm rot="5400000">
              <a:off x="4839649" y="5224457"/>
              <a:ext cx="266641" cy="266707"/>
            </a:xfrm>
            <a:custGeom>
              <a:avLst/>
              <a:gdLst/>
              <a:ahLst/>
              <a:cxnLst/>
              <a:rect l="l" t="t" r="r" b="b"/>
              <a:pathLst>
                <a:path w="4019" h="4020" extrusionOk="0">
                  <a:moveTo>
                    <a:pt x="4019" y="1"/>
                  </a:moveTo>
                  <a:cubicBezTo>
                    <a:pt x="1795" y="1"/>
                    <a:pt x="0" y="1796"/>
                    <a:pt x="0"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4"/>
            <p:cNvSpPr/>
            <p:nvPr/>
          </p:nvSpPr>
          <p:spPr>
            <a:xfrm rot="5400000">
              <a:off x="6177415" y="4957221"/>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4"/>
            <p:cNvSpPr/>
            <p:nvPr/>
          </p:nvSpPr>
          <p:spPr>
            <a:xfrm rot="5400000">
              <a:off x="5909451" y="4957221"/>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4"/>
            <p:cNvSpPr/>
            <p:nvPr/>
          </p:nvSpPr>
          <p:spPr>
            <a:xfrm rot="5400000">
              <a:off x="6177780" y="5224159"/>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4"/>
            <p:cNvSpPr/>
            <p:nvPr/>
          </p:nvSpPr>
          <p:spPr>
            <a:xfrm rot="5400000">
              <a:off x="5642846" y="4690549"/>
              <a:ext cx="266707" cy="266707"/>
            </a:xfrm>
            <a:custGeom>
              <a:avLst/>
              <a:gdLst/>
              <a:ahLst/>
              <a:cxnLst/>
              <a:rect l="l" t="t" r="r" b="b"/>
              <a:pathLst>
                <a:path w="4020" h="4020" extrusionOk="0">
                  <a:moveTo>
                    <a:pt x="4019" y="1"/>
                  </a:moveTo>
                  <a:cubicBezTo>
                    <a:pt x="1796" y="1"/>
                    <a:pt x="1" y="1806"/>
                    <a:pt x="1"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4"/>
            <p:cNvSpPr/>
            <p:nvPr/>
          </p:nvSpPr>
          <p:spPr>
            <a:xfrm rot="5400000">
              <a:off x="5106917" y="4957188"/>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4"/>
            <p:cNvSpPr/>
            <p:nvPr/>
          </p:nvSpPr>
          <p:spPr>
            <a:xfrm rot="5400000">
              <a:off x="5642514" y="4957520"/>
              <a:ext cx="267370" cy="266707"/>
            </a:xfrm>
            <a:custGeom>
              <a:avLst/>
              <a:gdLst/>
              <a:ahLst/>
              <a:cxnLst/>
              <a:rect l="l" t="t" r="r" b="b"/>
              <a:pathLst>
                <a:path w="4030" h="4020" extrusionOk="0">
                  <a:moveTo>
                    <a:pt x="0" y="1"/>
                  </a:moveTo>
                  <a:cubicBezTo>
                    <a:pt x="0" y="2224"/>
                    <a:pt x="1806" y="4019"/>
                    <a:pt x="4029" y="4019"/>
                  </a:cubicBezTo>
                  <a:cubicBezTo>
                    <a:pt x="401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4"/>
            <p:cNvSpPr/>
            <p:nvPr/>
          </p:nvSpPr>
          <p:spPr>
            <a:xfrm rot="5400000">
              <a:off x="5374218" y="4689885"/>
              <a:ext cx="267370" cy="267370"/>
            </a:xfrm>
            <a:custGeom>
              <a:avLst/>
              <a:gdLst/>
              <a:ahLst/>
              <a:cxnLst/>
              <a:rect l="l" t="t" r="r" b="b"/>
              <a:pathLst>
                <a:path w="4030" h="4030" extrusionOk="0">
                  <a:moveTo>
                    <a:pt x="11" y="1"/>
                  </a:moveTo>
                  <a:cubicBezTo>
                    <a:pt x="1" y="2224"/>
                    <a:pt x="1806" y="4030"/>
                    <a:pt x="4029" y="4030"/>
                  </a:cubicBezTo>
                  <a:cubicBezTo>
                    <a:pt x="4029" y="1806"/>
                    <a:pt x="2234" y="1"/>
                    <a:pt x="1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4"/>
            <p:cNvSpPr/>
            <p:nvPr/>
          </p:nvSpPr>
          <p:spPr>
            <a:xfrm rot="5400000">
              <a:off x="5374218" y="5491063"/>
              <a:ext cx="267370" cy="267370"/>
            </a:xfrm>
            <a:custGeom>
              <a:avLst/>
              <a:gdLst/>
              <a:ahLst/>
              <a:cxnLst/>
              <a:rect l="l" t="t" r="r" b="b"/>
              <a:pathLst>
                <a:path w="4030" h="4030" extrusionOk="0">
                  <a:moveTo>
                    <a:pt x="4030" y="1"/>
                  </a:moveTo>
                  <a:cubicBezTo>
                    <a:pt x="1806" y="1"/>
                    <a:pt x="1" y="1806"/>
                    <a:pt x="1" y="4030"/>
                  </a:cubicBezTo>
                  <a:cubicBezTo>
                    <a:pt x="2224" y="4030"/>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4"/>
            <p:cNvSpPr/>
            <p:nvPr/>
          </p:nvSpPr>
          <p:spPr>
            <a:xfrm rot="5400000">
              <a:off x="5642514" y="5491395"/>
              <a:ext cx="267370" cy="266707"/>
            </a:xfrm>
            <a:custGeom>
              <a:avLst/>
              <a:gdLst/>
              <a:ahLst/>
              <a:cxnLst/>
              <a:rect l="l" t="t" r="r" b="b"/>
              <a:pathLst>
                <a:path w="4030" h="4020" extrusionOk="0">
                  <a:moveTo>
                    <a:pt x="1" y="1"/>
                  </a:moveTo>
                  <a:cubicBezTo>
                    <a:pt x="1" y="2224"/>
                    <a:pt x="1806" y="4019"/>
                    <a:pt x="4030" y="4019"/>
                  </a:cubicBezTo>
                  <a:cubicBezTo>
                    <a:pt x="4019" y="180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4"/>
            <p:cNvSpPr/>
            <p:nvPr/>
          </p:nvSpPr>
          <p:spPr>
            <a:xfrm rot="5400000">
              <a:off x="5642879" y="5224457"/>
              <a:ext cx="266641" cy="266707"/>
            </a:xfrm>
            <a:custGeom>
              <a:avLst/>
              <a:gdLst/>
              <a:ahLst/>
              <a:cxnLst/>
              <a:rect l="l" t="t" r="r" b="b"/>
              <a:pathLst>
                <a:path w="4019" h="4020" extrusionOk="0">
                  <a:moveTo>
                    <a:pt x="4019" y="1"/>
                  </a:moveTo>
                  <a:cubicBezTo>
                    <a:pt x="1795" y="1"/>
                    <a:pt x="0" y="1806"/>
                    <a:pt x="0" y="4019"/>
                  </a:cubicBezTo>
                  <a:cubicBezTo>
                    <a:pt x="222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4"/>
            <p:cNvSpPr/>
            <p:nvPr/>
          </p:nvSpPr>
          <p:spPr>
            <a:xfrm rot="5400000">
              <a:off x="5374583" y="5224126"/>
              <a:ext cx="266641" cy="267370"/>
            </a:xfrm>
            <a:custGeom>
              <a:avLst/>
              <a:gdLst/>
              <a:ahLst/>
              <a:cxnLst/>
              <a:rect l="l" t="t" r="r" b="b"/>
              <a:pathLst>
                <a:path w="4019" h="4030" extrusionOk="0">
                  <a:moveTo>
                    <a:pt x="0" y="1"/>
                  </a:moveTo>
                  <a:cubicBezTo>
                    <a:pt x="0" y="2224"/>
                    <a:pt x="1795" y="4030"/>
                    <a:pt x="4019" y="4030"/>
                  </a:cubicBezTo>
                  <a:cubicBezTo>
                    <a:pt x="401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4"/>
            <p:cNvSpPr/>
            <p:nvPr/>
          </p:nvSpPr>
          <p:spPr>
            <a:xfrm rot="5400000">
              <a:off x="4839284" y="5491395"/>
              <a:ext cx="267370" cy="266707"/>
            </a:xfrm>
            <a:custGeom>
              <a:avLst/>
              <a:gdLst/>
              <a:ahLst/>
              <a:cxnLst/>
              <a:rect l="l" t="t" r="r" b="b"/>
              <a:pathLst>
                <a:path w="4030" h="4020" extrusionOk="0">
                  <a:moveTo>
                    <a:pt x="1" y="1"/>
                  </a:moveTo>
                  <a:cubicBezTo>
                    <a:pt x="1" y="2224"/>
                    <a:pt x="1806" y="4019"/>
                    <a:pt x="4030" y="4019"/>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4"/>
            <p:cNvSpPr/>
            <p:nvPr/>
          </p:nvSpPr>
          <p:spPr>
            <a:xfrm rot="5400000">
              <a:off x="6177415" y="549109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4"/>
            <p:cNvSpPr/>
            <p:nvPr/>
          </p:nvSpPr>
          <p:spPr>
            <a:xfrm rot="5400000">
              <a:off x="5374218" y="4957188"/>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4"/>
            <p:cNvSpPr/>
            <p:nvPr/>
          </p:nvSpPr>
          <p:spPr>
            <a:xfrm rot="5400000">
              <a:off x="5909451" y="5491097"/>
              <a:ext cx="267370" cy="267304"/>
            </a:xfrm>
            <a:custGeom>
              <a:avLst/>
              <a:gdLst/>
              <a:ahLst/>
              <a:cxnLst/>
              <a:rect l="l" t="t" r="r" b="b"/>
              <a:pathLst>
                <a:path w="4030" h="4029" extrusionOk="0">
                  <a:moveTo>
                    <a:pt x="1" y="0"/>
                  </a:moveTo>
                  <a:cubicBezTo>
                    <a:pt x="1" y="2224"/>
                    <a:pt x="1806" y="4029"/>
                    <a:pt x="4030" y="4029"/>
                  </a:cubicBezTo>
                  <a:cubicBezTo>
                    <a:pt x="4030"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4"/>
            <p:cNvSpPr/>
            <p:nvPr/>
          </p:nvSpPr>
          <p:spPr>
            <a:xfrm rot="5400000">
              <a:off x="5909816" y="5224159"/>
              <a:ext cx="266641" cy="267304"/>
            </a:xfrm>
            <a:custGeom>
              <a:avLst/>
              <a:gdLst/>
              <a:ahLst/>
              <a:cxnLst/>
              <a:rect l="l" t="t" r="r" b="b"/>
              <a:pathLst>
                <a:path w="4019" h="4029" extrusionOk="0">
                  <a:moveTo>
                    <a:pt x="4019" y="0"/>
                  </a:moveTo>
                  <a:cubicBezTo>
                    <a:pt x="1795" y="0"/>
                    <a:pt x="0" y="1805"/>
                    <a:pt x="0"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4"/>
            <p:cNvSpPr/>
            <p:nvPr/>
          </p:nvSpPr>
          <p:spPr>
            <a:xfrm rot="5400000">
              <a:off x="6444717" y="5224457"/>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4"/>
            <p:cNvSpPr/>
            <p:nvPr/>
          </p:nvSpPr>
          <p:spPr>
            <a:xfrm rot="5400000">
              <a:off x="6712648" y="4957188"/>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4"/>
            <p:cNvSpPr/>
            <p:nvPr/>
          </p:nvSpPr>
          <p:spPr>
            <a:xfrm rot="5400000">
              <a:off x="6713013" y="522412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4"/>
            <p:cNvSpPr/>
            <p:nvPr/>
          </p:nvSpPr>
          <p:spPr>
            <a:xfrm rot="5400000">
              <a:off x="6712980" y="4690217"/>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4"/>
            <p:cNvSpPr/>
            <p:nvPr/>
          </p:nvSpPr>
          <p:spPr>
            <a:xfrm rot="5400000">
              <a:off x="6177415" y="4689918"/>
              <a:ext cx="267370" cy="267304"/>
            </a:xfrm>
            <a:custGeom>
              <a:avLst/>
              <a:gdLst/>
              <a:ahLst/>
              <a:cxnLst/>
              <a:rect l="l" t="t" r="r" b="b"/>
              <a:pathLst>
                <a:path w="4030" h="4029" extrusionOk="0">
                  <a:moveTo>
                    <a:pt x="11" y="0"/>
                  </a:moveTo>
                  <a:cubicBezTo>
                    <a:pt x="1" y="2224"/>
                    <a:pt x="1806" y="4029"/>
                    <a:pt x="4029" y="4029"/>
                  </a:cubicBezTo>
                  <a:cubicBezTo>
                    <a:pt x="4029" y="1805"/>
                    <a:pt x="2224" y="0"/>
                    <a:pt x="1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4"/>
            <p:cNvSpPr/>
            <p:nvPr/>
          </p:nvSpPr>
          <p:spPr>
            <a:xfrm rot="5400000">
              <a:off x="6712648" y="5491063"/>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4"/>
            <p:cNvSpPr/>
            <p:nvPr/>
          </p:nvSpPr>
          <p:spPr>
            <a:xfrm rot="5400000">
              <a:off x="4839616" y="4690549"/>
              <a:ext cx="266707" cy="266707"/>
            </a:xfrm>
            <a:custGeom>
              <a:avLst/>
              <a:gdLst/>
              <a:ahLst/>
              <a:cxnLst/>
              <a:rect l="l" t="t" r="r" b="b"/>
              <a:pathLst>
                <a:path w="4020" h="4020" extrusionOk="0">
                  <a:moveTo>
                    <a:pt x="4019" y="1"/>
                  </a:moveTo>
                  <a:cubicBezTo>
                    <a:pt x="1796" y="1"/>
                    <a:pt x="1" y="1796"/>
                    <a:pt x="1"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4"/>
            <p:cNvSpPr/>
            <p:nvPr/>
          </p:nvSpPr>
          <p:spPr>
            <a:xfrm rot="5400000">
              <a:off x="6444683" y="4690549"/>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4"/>
            <p:cNvSpPr/>
            <p:nvPr/>
          </p:nvSpPr>
          <p:spPr>
            <a:xfrm rot="5400000">
              <a:off x="6444352" y="5491395"/>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4"/>
            <p:cNvSpPr/>
            <p:nvPr/>
          </p:nvSpPr>
          <p:spPr>
            <a:xfrm rot="5400000">
              <a:off x="6444352" y="495752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4"/>
            <p:cNvSpPr/>
            <p:nvPr/>
          </p:nvSpPr>
          <p:spPr>
            <a:xfrm rot="5400000">
              <a:off x="5909782" y="4690250"/>
              <a:ext cx="266707" cy="267304"/>
            </a:xfrm>
            <a:custGeom>
              <a:avLst/>
              <a:gdLst/>
              <a:ahLst/>
              <a:cxnLst/>
              <a:rect l="l" t="t" r="r" b="b"/>
              <a:pathLst>
                <a:path w="4020" h="4029" extrusionOk="0">
                  <a:moveTo>
                    <a:pt x="4019" y="0"/>
                  </a:moveTo>
                  <a:cubicBezTo>
                    <a:pt x="1796" y="0"/>
                    <a:pt x="1" y="1805"/>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4"/>
            <p:cNvSpPr/>
            <p:nvPr/>
          </p:nvSpPr>
          <p:spPr>
            <a:xfrm rot="5400000">
              <a:off x="5107580" y="469054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7_1">
    <p:bg>
      <p:bgPr>
        <a:solidFill>
          <a:schemeClr val="dk1"/>
        </a:solidFill>
        <a:effectLst/>
      </p:bgPr>
    </p:bg>
    <p:spTree>
      <p:nvGrpSpPr>
        <p:cNvPr id="1" name="Shape 2435"/>
        <p:cNvGrpSpPr/>
        <p:nvPr/>
      </p:nvGrpSpPr>
      <p:grpSpPr>
        <a:xfrm>
          <a:off x="0" y="0"/>
          <a:ext cx="0" cy="0"/>
          <a:chOff x="0" y="0"/>
          <a:chExt cx="0" cy="0"/>
        </a:xfrm>
      </p:grpSpPr>
      <p:grpSp>
        <p:nvGrpSpPr>
          <p:cNvPr id="2436" name="Google Shape;2436;p25"/>
          <p:cNvGrpSpPr/>
          <p:nvPr/>
        </p:nvGrpSpPr>
        <p:grpSpPr>
          <a:xfrm>
            <a:off x="-101627" y="0"/>
            <a:ext cx="1869727" cy="5349875"/>
            <a:chOff x="7339248" y="0"/>
            <a:chExt cx="1869727" cy="5349875"/>
          </a:xfrm>
        </p:grpSpPr>
        <p:sp>
          <p:nvSpPr>
            <p:cNvPr id="2437" name="Google Shape;2437;p25"/>
            <p:cNvSpPr/>
            <p:nvPr/>
          </p:nvSpPr>
          <p:spPr>
            <a:xfrm>
              <a:off x="7873853" y="1605067"/>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5"/>
            <p:cNvSpPr/>
            <p:nvPr/>
          </p:nvSpPr>
          <p:spPr>
            <a:xfrm>
              <a:off x="8140426" y="160506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5"/>
            <p:cNvSpPr/>
            <p:nvPr/>
          </p:nvSpPr>
          <p:spPr>
            <a:xfrm>
              <a:off x="8674368" y="1605067"/>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5"/>
            <p:cNvSpPr/>
            <p:nvPr/>
          </p:nvSpPr>
          <p:spPr>
            <a:xfrm>
              <a:off x="8407729" y="1605067"/>
              <a:ext cx="266707" cy="267304"/>
            </a:xfrm>
            <a:custGeom>
              <a:avLst/>
              <a:gdLst/>
              <a:ahLst/>
              <a:cxnLst/>
              <a:rect l="l" t="t" r="r" b="b"/>
              <a:pathLst>
                <a:path w="4020" h="4029" extrusionOk="0">
                  <a:moveTo>
                    <a:pt x="1" y="0"/>
                  </a:moveTo>
                  <a:cubicBezTo>
                    <a:pt x="1" y="2224"/>
                    <a:pt x="1796" y="4029"/>
                    <a:pt x="4019" y="4029"/>
                  </a:cubicBezTo>
                  <a:cubicBezTo>
                    <a:pt x="4019"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5"/>
            <p:cNvSpPr/>
            <p:nvPr/>
          </p:nvSpPr>
          <p:spPr>
            <a:xfrm>
              <a:off x="8941670" y="535199"/>
              <a:ext cx="266641" cy="266707"/>
            </a:xfrm>
            <a:custGeom>
              <a:avLst/>
              <a:gdLst/>
              <a:ahLst/>
              <a:cxnLst/>
              <a:rect l="l" t="t" r="r" b="b"/>
              <a:pathLst>
                <a:path w="4019" h="4020" extrusionOk="0">
                  <a:moveTo>
                    <a:pt x="0" y="1"/>
                  </a:moveTo>
                  <a:cubicBezTo>
                    <a:pt x="0" y="2224"/>
                    <a:pt x="1795" y="4019"/>
                    <a:pt x="4019" y="4019"/>
                  </a:cubicBezTo>
                  <a:cubicBezTo>
                    <a:pt x="401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5"/>
            <p:cNvSpPr/>
            <p:nvPr/>
          </p:nvSpPr>
          <p:spPr>
            <a:xfrm>
              <a:off x="8941670" y="1605067"/>
              <a:ext cx="266641" cy="267304"/>
            </a:xfrm>
            <a:custGeom>
              <a:avLst/>
              <a:gdLst/>
              <a:ahLst/>
              <a:cxnLst/>
              <a:rect l="l" t="t" r="r" b="b"/>
              <a:pathLst>
                <a:path w="4019" h="4029" extrusionOk="0">
                  <a:moveTo>
                    <a:pt x="0" y="0"/>
                  </a:moveTo>
                  <a:cubicBezTo>
                    <a:pt x="0" y="2224"/>
                    <a:pt x="1795" y="4029"/>
                    <a:pt x="4019" y="4029"/>
                  </a:cubicBezTo>
                  <a:cubicBezTo>
                    <a:pt x="401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5"/>
            <p:cNvSpPr/>
            <p:nvPr/>
          </p:nvSpPr>
          <p:spPr>
            <a:xfrm>
              <a:off x="7606550" y="1873032"/>
              <a:ext cx="267370" cy="267304"/>
            </a:xfrm>
            <a:custGeom>
              <a:avLst/>
              <a:gdLst/>
              <a:ahLst/>
              <a:cxnLst/>
              <a:rect l="l" t="t" r="r" b="b"/>
              <a:pathLst>
                <a:path w="4030" h="4029" extrusionOk="0">
                  <a:moveTo>
                    <a:pt x="0" y="0"/>
                  </a:moveTo>
                  <a:cubicBezTo>
                    <a:pt x="0" y="2224"/>
                    <a:pt x="1806" y="4019"/>
                    <a:pt x="4029" y="4029"/>
                  </a:cubicBezTo>
                  <a:cubicBezTo>
                    <a:pt x="402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5"/>
            <p:cNvSpPr/>
            <p:nvPr/>
          </p:nvSpPr>
          <p:spPr>
            <a:xfrm>
              <a:off x="8674368" y="535199"/>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5"/>
            <p:cNvSpPr/>
            <p:nvPr/>
          </p:nvSpPr>
          <p:spPr>
            <a:xfrm>
              <a:off x="8674368" y="1873032"/>
              <a:ext cx="267370" cy="267304"/>
            </a:xfrm>
            <a:custGeom>
              <a:avLst/>
              <a:gdLst/>
              <a:ahLst/>
              <a:cxnLst/>
              <a:rect l="l" t="t" r="r" b="b"/>
              <a:pathLst>
                <a:path w="4030" h="4029" extrusionOk="0">
                  <a:moveTo>
                    <a:pt x="0" y="0"/>
                  </a:moveTo>
                  <a:cubicBezTo>
                    <a:pt x="10" y="2224"/>
                    <a:pt x="1806" y="4019"/>
                    <a:pt x="4029" y="4029"/>
                  </a:cubicBezTo>
                  <a:cubicBezTo>
                    <a:pt x="402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5"/>
            <p:cNvSpPr/>
            <p:nvPr/>
          </p:nvSpPr>
          <p:spPr>
            <a:xfrm>
              <a:off x="7873853" y="1873032"/>
              <a:ext cx="266641" cy="267304"/>
            </a:xfrm>
            <a:custGeom>
              <a:avLst/>
              <a:gdLst/>
              <a:ahLst/>
              <a:cxnLst/>
              <a:rect l="l" t="t" r="r" b="b"/>
              <a:pathLst>
                <a:path w="4019" h="4029" extrusionOk="0">
                  <a:moveTo>
                    <a:pt x="4019" y="0"/>
                  </a:moveTo>
                  <a:cubicBezTo>
                    <a:pt x="1795" y="0"/>
                    <a:pt x="0" y="1805"/>
                    <a:pt x="0" y="4029"/>
                  </a:cubicBezTo>
                  <a:cubicBezTo>
                    <a:pt x="2214" y="401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5"/>
            <p:cNvSpPr/>
            <p:nvPr/>
          </p:nvSpPr>
          <p:spPr>
            <a:xfrm>
              <a:off x="8941670" y="1873032"/>
              <a:ext cx="266641" cy="267304"/>
            </a:xfrm>
            <a:custGeom>
              <a:avLst/>
              <a:gdLst/>
              <a:ahLst/>
              <a:cxnLst/>
              <a:rect l="l" t="t" r="r" b="b"/>
              <a:pathLst>
                <a:path w="4019" h="4029" extrusionOk="0">
                  <a:moveTo>
                    <a:pt x="4019" y="0"/>
                  </a:moveTo>
                  <a:cubicBezTo>
                    <a:pt x="1805" y="0"/>
                    <a:pt x="0" y="1805"/>
                    <a:pt x="0" y="4029"/>
                  </a:cubicBezTo>
                  <a:cubicBezTo>
                    <a:pt x="2213" y="401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5"/>
            <p:cNvSpPr/>
            <p:nvPr/>
          </p:nvSpPr>
          <p:spPr>
            <a:xfrm>
              <a:off x="7606550" y="535199"/>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5"/>
            <p:cNvSpPr/>
            <p:nvPr/>
          </p:nvSpPr>
          <p:spPr>
            <a:xfrm>
              <a:off x="7606550" y="803827"/>
              <a:ext cx="267370" cy="266043"/>
            </a:xfrm>
            <a:custGeom>
              <a:avLst/>
              <a:gdLst/>
              <a:ahLst/>
              <a:cxnLst/>
              <a:rect l="l" t="t" r="r" b="b"/>
              <a:pathLst>
                <a:path w="4030" h="4010" extrusionOk="0">
                  <a:moveTo>
                    <a:pt x="19" y="1"/>
                  </a:moveTo>
                  <a:cubicBezTo>
                    <a:pt x="13" y="1"/>
                    <a:pt x="7" y="1"/>
                    <a:pt x="0" y="1"/>
                  </a:cubicBezTo>
                  <a:cubicBezTo>
                    <a:pt x="11" y="2214"/>
                    <a:pt x="1806" y="4009"/>
                    <a:pt x="4029" y="4009"/>
                  </a:cubicBezTo>
                  <a:cubicBezTo>
                    <a:pt x="4019" y="1802"/>
                    <a:pt x="2234" y="1"/>
                    <a:pt x="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5"/>
            <p:cNvSpPr/>
            <p:nvPr/>
          </p:nvSpPr>
          <p:spPr>
            <a:xfrm>
              <a:off x="7873853" y="535199"/>
              <a:ext cx="266641" cy="266707"/>
            </a:xfrm>
            <a:custGeom>
              <a:avLst/>
              <a:gdLst/>
              <a:ahLst/>
              <a:cxnLst/>
              <a:rect l="l" t="t" r="r" b="b"/>
              <a:pathLst>
                <a:path w="4019" h="4020" extrusionOk="0">
                  <a:moveTo>
                    <a:pt x="0" y="1"/>
                  </a:moveTo>
                  <a:cubicBezTo>
                    <a:pt x="0" y="2224"/>
                    <a:pt x="1795" y="4019"/>
                    <a:pt x="4019" y="4019"/>
                  </a:cubicBezTo>
                  <a:cubicBezTo>
                    <a:pt x="4019" y="179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5"/>
            <p:cNvSpPr/>
            <p:nvPr/>
          </p:nvSpPr>
          <p:spPr>
            <a:xfrm>
              <a:off x="7339911" y="1069802"/>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5"/>
            <p:cNvSpPr/>
            <p:nvPr/>
          </p:nvSpPr>
          <p:spPr>
            <a:xfrm>
              <a:off x="7606550" y="1605067"/>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5"/>
            <p:cNvSpPr/>
            <p:nvPr/>
          </p:nvSpPr>
          <p:spPr>
            <a:xfrm>
              <a:off x="7606550" y="1069802"/>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5"/>
            <p:cNvSpPr/>
            <p:nvPr/>
          </p:nvSpPr>
          <p:spPr>
            <a:xfrm>
              <a:off x="7339911" y="1338430"/>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5"/>
            <p:cNvSpPr/>
            <p:nvPr/>
          </p:nvSpPr>
          <p:spPr>
            <a:xfrm>
              <a:off x="8140426" y="1338430"/>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5"/>
            <p:cNvSpPr/>
            <p:nvPr/>
          </p:nvSpPr>
          <p:spPr>
            <a:xfrm>
              <a:off x="8140426" y="1069802"/>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5"/>
            <p:cNvSpPr/>
            <p:nvPr/>
          </p:nvSpPr>
          <p:spPr>
            <a:xfrm>
              <a:off x="7873853" y="1069802"/>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5"/>
            <p:cNvSpPr/>
            <p:nvPr/>
          </p:nvSpPr>
          <p:spPr>
            <a:xfrm>
              <a:off x="7873853" y="1338430"/>
              <a:ext cx="266641" cy="266707"/>
            </a:xfrm>
            <a:custGeom>
              <a:avLst/>
              <a:gdLst/>
              <a:ahLst/>
              <a:cxnLst/>
              <a:rect l="l" t="t" r="r" b="b"/>
              <a:pathLst>
                <a:path w="4019" h="4020" extrusionOk="0">
                  <a:moveTo>
                    <a:pt x="0" y="1"/>
                  </a:moveTo>
                  <a:cubicBezTo>
                    <a:pt x="0" y="2214"/>
                    <a:pt x="1795" y="4019"/>
                    <a:pt x="4019" y="4019"/>
                  </a:cubicBezTo>
                  <a:cubicBezTo>
                    <a:pt x="401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5"/>
            <p:cNvSpPr/>
            <p:nvPr/>
          </p:nvSpPr>
          <p:spPr>
            <a:xfrm>
              <a:off x="8407729" y="1338430"/>
              <a:ext cx="266707" cy="266707"/>
            </a:xfrm>
            <a:custGeom>
              <a:avLst/>
              <a:gdLst/>
              <a:ahLst/>
              <a:cxnLst/>
              <a:rect l="l" t="t" r="r" b="b"/>
              <a:pathLst>
                <a:path w="4020" h="4020" extrusionOk="0">
                  <a:moveTo>
                    <a:pt x="1" y="1"/>
                  </a:moveTo>
                  <a:cubicBezTo>
                    <a:pt x="1" y="2214"/>
                    <a:pt x="1796" y="4019"/>
                    <a:pt x="4019" y="4019"/>
                  </a:cubicBezTo>
                  <a:cubicBezTo>
                    <a:pt x="4019"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5"/>
            <p:cNvSpPr/>
            <p:nvPr/>
          </p:nvSpPr>
          <p:spPr>
            <a:xfrm>
              <a:off x="8942334" y="1069802"/>
              <a:ext cx="266641" cy="267370"/>
            </a:xfrm>
            <a:custGeom>
              <a:avLst/>
              <a:gdLst/>
              <a:ahLst/>
              <a:cxnLst/>
              <a:rect l="l" t="t" r="r" b="b"/>
              <a:pathLst>
                <a:path w="4019" h="4030" extrusionOk="0">
                  <a:moveTo>
                    <a:pt x="4019" y="0"/>
                  </a:moveTo>
                  <a:lnTo>
                    <a:pt x="4019" y="0"/>
                  </a:lnTo>
                  <a:cubicBezTo>
                    <a:pt x="1795" y="11"/>
                    <a:pt x="0" y="1806"/>
                    <a:pt x="0"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5"/>
            <p:cNvSpPr/>
            <p:nvPr/>
          </p:nvSpPr>
          <p:spPr>
            <a:xfrm>
              <a:off x="8407729" y="535199"/>
              <a:ext cx="266707" cy="266707"/>
            </a:xfrm>
            <a:custGeom>
              <a:avLst/>
              <a:gdLst/>
              <a:ahLst/>
              <a:cxnLst/>
              <a:rect l="l" t="t" r="r" b="b"/>
              <a:pathLst>
                <a:path w="4020" h="4020" extrusionOk="0">
                  <a:moveTo>
                    <a:pt x="1" y="1"/>
                  </a:moveTo>
                  <a:cubicBezTo>
                    <a:pt x="1" y="2224"/>
                    <a:pt x="1796" y="4019"/>
                    <a:pt x="4019" y="4019"/>
                  </a:cubicBezTo>
                  <a:cubicBezTo>
                    <a:pt x="4019"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5"/>
            <p:cNvSpPr/>
            <p:nvPr/>
          </p:nvSpPr>
          <p:spPr>
            <a:xfrm>
              <a:off x="8140426" y="1873032"/>
              <a:ext cx="267370" cy="267304"/>
            </a:xfrm>
            <a:custGeom>
              <a:avLst/>
              <a:gdLst/>
              <a:ahLst/>
              <a:cxnLst/>
              <a:rect l="l" t="t" r="r" b="b"/>
              <a:pathLst>
                <a:path w="4030" h="4029" extrusionOk="0">
                  <a:moveTo>
                    <a:pt x="1" y="0"/>
                  </a:moveTo>
                  <a:cubicBezTo>
                    <a:pt x="11" y="2224"/>
                    <a:pt x="1806" y="4019"/>
                    <a:pt x="4030" y="4029"/>
                  </a:cubicBezTo>
                  <a:cubicBezTo>
                    <a:pt x="4030"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5"/>
            <p:cNvSpPr/>
            <p:nvPr/>
          </p:nvSpPr>
          <p:spPr>
            <a:xfrm>
              <a:off x="8942334" y="1338430"/>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5"/>
            <p:cNvSpPr/>
            <p:nvPr/>
          </p:nvSpPr>
          <p:spPr>
            <a:xfrm>
              <a:off x="8407729" y="1069802"/>
              <a:ext cx="266707" cy="267370"/>
            </a:xfrm>
            <a:custGeom>
              <a:avLst/>
              <a:gdLst/>
              <a:ahLst/>
              <a:cxnLst/>
              <a:rect l="l" t="t" r="r" b="b"/>
              <a:pathLst>
                <a:path w="4020" h="4030" extrusionOk="0">
                  <a:moveTo>
                    <a:pt x="4019" y="0"/>
                  </a:moveTo>
                  <a:lnTo>
                    <a:pt x="4019" y="0"/>
                  </a:lnTo>
                  <a:cubicBezTo>
                    <a:pt x="1796" y="11"/>
                    <a:pt x="1" y="1806"/>
                    <a:pt x="1" y="4029"/>
                  </a:cubicBezTo>
                  <a:lnTo>
                    <a:pt x="1" y="4029"/>
                  </a:ln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5"/>
            <p:cNvSpPr/>
            <p:nvPr/>
          </p:nvSpPr>
          <p:spPr>
            <a:xfrm>
              <a:off x="8407729" y="1873032"/>
              <a:ext cx="266707" cy="267304"/>
            </a:xfrm>
            <a:custGeom>
              <a:avLst/>
              <a:gdLst/>
              <a:ahLst/>
              <a:cxnLst/>
              <a:rect l="l" t="t" r="r" b="b"/>
              <a:pathLst>
                <a:path w="4020" h="4029" extrusionOk="0">
                  <a:moveTo>
                    <a:pt x="4019" y="0"/>
                  </a:moveTo>
                  <a:cubicBezTo>
                    <a:pt x="1806" y="0"/>
                    <a:pt x="1" y="1805"/>
                    <a:pt x="1" y="4029"/>
                  </a:cubicBezTo>
                  <a:lnTo>
                    <a:pt x="1" y="4029"/>
                  </a:lnTo>
                  <a:cubicBezTo>
                    <a:pt x="2214" y="401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5"/>
            <p:cNvSpPr/>
            <p:nvPr/>
          </p:nvSpPr>
          <p:spPr>
            <a:xfrm>
              <a:off x="8140426" y="535199"/>
              <a:ext cx="267370" cy="266707"/>
            </a:xfrm>
            <a:custGeom>
              <a:avLst/>
              <a:gdLst/>
              <a:ahLst/>
              <a:cxnLst/>
              <a:rect l="l" t="t" r="r" b="b"/>
              <a:pathLst>
                <a:path w="4030" h="4020" extrusionOk="0">
                  <a:moveTo>
                    <a:pt x="4030" y="1"/>
                  </a:moveTo>
                  <a:cubicBezTo>
                    <a:pt x="1806" y="1"/>
                    <a:pt x="1" y="1796"/>
                    <a:pt x="1" y="4019"/>
                  </a:cubicBezTo>
                  <a:cubicBezTo>
                    <a:pt x="2224" y="4019"/>
                    <a:pt x="4030"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5"/>
            <p:cNvSpPr/>
            <p:nvPr/>
          </p:nvSpPr>
          <p:spPr>
            <a:xfrm>
              <a:off x="8941670" y="803827"/>
              <a:ext cx="266641" cy="266043"/>
            </a:xfrm>
            <a:custGeom>
              <a:avLst/>
              <a:gdLst/>
              <a:ahLst/>
              <a:cxnLst/>
              <a:rect l="l" t="t" r="r" b="b"/>
              <a:pathLst>
                <a:path w="4019" h="4010" extrusionOk="0">
                  <a:moveTo>
                    <a:pt x="4000" y="1"/>
                  </a:moveTo>
                  <a:cubicBezTo>
                    <a:pt x="1795" y="1"/>
                    <a:pt x="0" y="1802"/>
                    <a:pt x="0" y="4009"/>
                  </a:cubicBezTo>
                  <a:cubicBezTo>
                    <a:pt x="2213" y="4009"/>
                    <a:pt x="4019" y="2214"/>
                    <a:pt x="4019" y="1"/>
                  </a:cubicBezTo>
                  <a:cubicBezTo>
                    <a:pt x="4012" y="1"/>
                    <a:pt x="4006" y="1"/>
                    <a:pt x="400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5"/>
            <p:cNvSpPr/>
            <p:nvPr/>
          </p:nvSpPr>
          <p:spPr>
            <a:xfrm>
              <a:off x="8674368" y="803827"/>
              <a:ext cx="267370" cy="266707"/>
            </a:xfrm>
            <a:custGeom>
              <a:avLst/>
              <a:gdLst/>
              <a:ahLst/>
              <a:cxnLst/>
              <a:rect l="l" t="t" r="r" b="b"/>
              <a:pathLst>
                <a:path w="4030" h="4020" extrusionOk="0">
                  <a:moveTo>
                    <a:pt x="0" y="1"/>
                  </a:moveTo>
                  <a:cubicBezTo>
                    <a:pt x="0" y="2214"/>
                    <a:pt x="1806" y="4020"/>
                    <a:pt x="4029" y="4020"/>
                  </a:cubicBezTo>
                  <a:cubicBezTo>
                    <a:pt x="402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5"/>
            <p:cNvSpPr/>
            <p:nvPr/>
          </p:nvSpPr>
          <p:spPr>
            <a:xfrm>
              <a:off x="7606550" y="133843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5"/>
            <p:cNvSpPr/>
            <p:nvPr/>
          </p:nvSpPr>
          <p:spPr>
            <a:xfrm>
              <a:off x="8140426" y="803827"/>
              <a:ext cx="267370" cy="266707"/>
            </a:xfrm>
            <a:custGeom>
              <a:avLst/>
              <a:gdLst/>
              <a:ahLst/>
              <a:cxnLst/>
              <a:rect l="l" t="t" r="r" b="b"/>
              <a:pathLst>
                <a:path w="4030" h="4020" extrusionOk="0">
                  <a:moveTo>
                    <a:pt x="1" y="1"/>
                  </a:moveTo>
                  <a:cubicBezTo>
                    <a:pt x="1" y="2214"/>
                    <a:pt x="1806" y="4020"/>
                    <a:pt x="4030" y="4020"/>
                  </a:cubicBezTo>
                  <a:cubicBezTo>
                    <a:pt x="4030"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5"/>
            <p:cNvSpPr/>
            <p:nvPr/>
          </p:nvSpPr>
          <p:spPr>
            <a:xfrm>
              <a:off x="7873853" y="803827"/>
              <a:ext cx="266641" cy="266043"/>
            </a:xfrm>
            <a:custGeom>
              <a:avLst/>
              <a:gdLst/>
              <a:ahLst/>
              <a:cxnLst/>
              <a:rect l="l" t="t" r="r" b="b"/>
              <a:pathLst>
                <a:path w="4019" h="4010" extrusionOk="0">
                  <a:moveTo>
                    <a:pt x="4000" y="1"/>
                  </a:moveTo>
                  <a:cubicBezTo>
                    <a:pt x="1785" y="1"/>
                    <a:pt x="0" y="1802"/>
                    <a:pt x="0" y="4009"/>
                  </a:cubicBezTo>
                  <a:cubicBezTo>
                    <a:pt x="2214" y="4009"/>
                    <a:pt x="4019" y="2214"/>
                    <a:pt x="4019" y="1"/>
                  </a:cubicBezTo>
                  <a:cubicBezTo>
                    <a:pt x="4013" y="1"/>
                    <a:pt x="4006" y="1"/>
                    <a:pt x="400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5"/>
            <p:cNvSpPr/>
            <p:nvPr/>
          </p:nvSpPr>
          <p:spPr>
            <a:xfrm>
              <a:off x="8407729" y="803827"/>
              <a:ext cx="266707" cy="266043"/>
            </a:xfrm>
            <a:custGeom>
              <a:avLst/>
              <a:gdLst/>
              <a:ahLst/>
              <a:cxnLst/>
              <a:rect l="l" t="t" r="r" b="b"/>
              <a:pathLst>
                <a:path w="4020" h="4010" extrusionOk="0">
                  <a:moveTo>
                    <a:pt x="4001" y="1"/>
                  </a:moveTo>
                  <a:cubicBezTo>
                    <a:pt x="1796" y="1"/>
                    <a:pt x="1" y="1802"/>
                    <a:pt x="1" y="4009"/>
                  </a:cubicBezTo>
                  <a:lnTo>
                    <a:pt x="1" y="4009"/>
                  </a:lnTo>
                  <a:cubicBezTo>
                    <a:pt x="2214" y="4009"/>
                    <a:pt x="4019" y="2214"/>
                    <a:pt x="4019" y="1"/>
                  </a:cubicBezTo>
                  <a:cubicBezTo>
                    <a:pt x="4013" y="1"/>
                    <a:pt x="4007" y="1"/>
                    <a:pt x="400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5"/>
            <p:cNvSpPr/>
            <p:nvPr/>
          </p:nvSpPr>
          <p:spPr>
            <a:xfrm>
              <a:off x="8674368" y="1069802"/>
              <a:ext cx="267370" cy="267370"/>
            </a:xfrm>
            <a:custGeom>
              <a:avLst/>
              <a:gdLst/>
              <a:ahLst/>
              <a:cxnLst/>
              <a:rect l="l" t="t" r="r" b="b"/>
              <a:pathLst>
                <a:path w="4030" h="4030" extrusionOk="0">
                  <a:moveTo>
                    <a:pt x="0" y="0"/>
                  </a:moveTo>
                  <a:cubicBezTo>
                    <a:pt x="0" y="2224"/>
                    <a:pt x="1806" y="4029"/>
                    <a:pt x="4029" y="4029"/>
                  </a:cubicBezTo>
                  <a:cubicBezTo>
                    <a:pt x="4029" y="1806"/>
                    <a:pt x="2224" y="11"/>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5"/>
            <p:cNvSpPr/>
            <p:nvPr/>
          </p:nvSpPr>
          <p:spPr>
            <a:xfrm>
              <a:off x="8674368" y="1338430"/>
              <a:ext cx="267370" cy="266707"/>
            </a:xfrm>
            <a:custGeom>
              <a:avLst/>
              <a:gdLst/>
              <a:ahLst/>
              <a:cxnLst/>
              <a:rect l="l" t="t" r="r" b="b"/>
              <a:pathLst>
                <a:path w="4030" h="4020" extrusionOk="0">
                  <a:moveTo>
                    <a:pt x="4029" y="1"/>
                  </a:moveTo>
                  <a:cubicBezTo>
                    <a:pt x="1806" y="1"/>
                    <a:pt x="0" y="1796"/>
                    <a:pt x="0" y="4019"/>
                  </a:cubicBezTo>
                  <a:cubicBezTo>
                    <a:pt x="2224" y="4019"/>
                    <a:pt x="4029" y="221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5"/>
            <p:cNvSpPr/>
            <p:nvPr/>
          </p:nvSpPr>
          <p:spPr>
            <a:xfrm>
              <a:off x="7873853" y="267898"/>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5"/>
            <p:cNvSpPr/>
            <p:nvPr/>
          </p:nvSpPr>
          <p:spPr>
            <a:xfrm>
              <a:off x="7606550" y="0"/>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5"/>
            <p:cNvSpPr/>
            <p:nvPr/>
          </p:nvSpPr>
          <p:spPr>
            <a:xfrm>
              <a:off x="7873853" y="0"/>
              <a:ext cx="266641" cy="267304"/>
            </a:xfrm>
            <a:custGeom>
              <a:avLst/>
              <a:gdLst/>
              <a:ahLst/>
              <a:cxnLst/>
              <a:rect l="l" t="t" r="r" b="b"/>
              <a:pathLst>
                <a:path w="4019" h="4029" extrusionOk="0">
                  <a:moveTo>
                    <a:pt x="4019" y="0"/>
                  </a:moveTo>
                  <a:cubicBezTo>
                    <a:pt x="1795" y="0"/>
                    <a:pt x="0" y="1805"/>
                    <a:pt x="0" y="4029"/>
                  </a:cubicBezTo>
                  <a:cubicBezTo>
                    <a:pt x="2224" y="4029"/>
                    <a:pt x="4019" y="2223"/>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5"/>
            <p:cNvSpPr/>
            <p:nvPr/>
          </p:nvSpPr>
          <p:spPr>
            <a:xfrm>
              <a:off x="8407729" y="0"/>
              <a:ext cx="266707" cy="267304"/>
            </a:xfrm>
            <a:custGeom>
              <a:avLst/>
              <a:gdLst/>
              <a:ahLst/>
              <a:cxnLst/>
              <a:rect l="l" t="t" r="r" b="b"/>
              <a:pathLst>
                <a:path w="4020" h="4029" extrusionOk="0">
                  <a:moveTo>
                    <a:pt x="4019" y="0"/>
                  </a:moveTo>
                  <a:cubicBezTo>
                    <a:pt x="1796" y="0"/>
                    <a:pt x="1" y="1805"/>
                    <a:pt x="1" y="4029"/>
                  </a:cubicBezTo>
                  <a:lnTo>
                    <a:pt x="1" y="4029"/>
                  </a:lnTo>
                  <a:cubicBezTo>
                    <a:pt x="2224" y="4029"/>
                    <a:pt x="4019" y="2223"/>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5"/>
            <p:cNvSpPr/>
            <p:nvPr/>
          </p:nvSpPr>
          <p:spPr>
            <a:xfrm>
              <a:off x="7339911" y="0"/>
              <a:ext cx="266707" cy="267304"/>
            </a:xfrm>
            <a:custGeom>
              <a:avLst/>
              <a:gdLst/>
              <a:ahLst/>
              <a:cxnLst/>
              <a:rect l="l" t="t" r="r" b="b"/>
              <a:pathLst>
                <a:path w="4020" h="4029" extrusionOk="0">
                  <a:moveTo>
                    <a:pt x="4019" y="0"/>
                  </a:moveTo>
                  <a:cubicBezTo>
                    <a:pt x="1796" y="0"/>
                    <a:pt x="1" y="1805"/>
                    <a:pt x="1" y="4029"/>
                  </a:cubicBezTo>
                  <a:cubicBezTo>
                    <a:pt x="2214" y="4029"/>
                    <a:pt x="4019" y="2223"/>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5"/>
            <p:cNvSpPr/>
            <p:nvPr/>
          </p:nvSpPr>
          <p:spPr>
            <a:xfrm>
              <a:off x="7339911" y="53519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5"/>
            <p:cNvSpPr/>
            <p:nvPr/>
          </p:nvSpPr>
          <p:spPr>
            <a:xfrm>
              <a:off x="8140426" y="0"/>
              <a:ext cx="267370" cy="267304"/>
            </a:xfrm>
            <a:custGeom>
              <a:avLst/>
              <a:gdLst/>
              <a:ahLst/>
              <a:cxnLst/>
              <a:rect l="l" t="t" r="r" b="b"/>
              <a:pathLst>
                <a:path w="4030" h="4029" extrusionOk="0">
                  <a:moveTo>
                    <a:pt x="1" y="0"/>
                  </a:moveTo>
                  <a:cubicBezTo>
                    <a:pt x="1" y="2223"/>
                    <a:pt x="1806" y="4029"/>
                    <a:pt x="4030" y="4029"/>
                  </a:cubicBezTo>
                  <a:cubicBezTo>
                    <a:pt x="4019"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5"/>
            <p:cNvSpPr/>
            <p:nvPr/>
          </p:nvSpPr>
          <p:spPr>
            <a:xfrm>
              <a:off x="8942334" y="0"/>
              <a:ext cx="265977" cy="267304"/>
            </a:xfrm>
            <a:custGeom>
              <a:avLst/>
              <a:gdLst/>
              <a:ahLst/>
              <a:cxnLst/>
              <a:rect l="l" t="t" r="r" b="b"/>
              <a:pathLst>
                <a:path w="4009" h="4029" extrusionOk="0">
                  <a:moveTo>
                    <a:pt x="4009" y="0"/>
                  </a:moveTo>
                  <a:lnTo>
                    <a:pt x="4009" y="0"/>
                  </a:lnTo>
                  <a:cubicBezTo>
                    <a:pt x="1795" y="10"/>
                    <a:pt x="0" y="1805"/>
                    <a:pt x="0" y="4029"/>
                  </a:cubicBezTo>
                  <a:cubicBezTo>
                    <a:pt x="2214" y="4019"/>
                    <a:pt x="4009" y="2223"/>
                    <a:pt x="400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5"/>
            <p:cNvSpPr/>
            <p:nvPr/>
          </p:nvSpPr>
          <p:spPr>
            <a:xfrm>
              <a:off x="8674368" y="0"/>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5"/>
            <p:cNvSpPr/>
            <p:nvPr/>
          </p:nvSpPr>
          <p:spPr>
            <a:xfrm>
              <a:off x="8942334" y="2408232"/>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5"/>
            <p:cNvSpPr/>
            <p:nvPr/>
          </p:nvSpPr>
          <p:spPr>
            <a:xfrm>
              <a:off x="7606550" y="2408232"/>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5"/>
            <p:cNvSpPr/>
            <p:nvPr/>
          </p:nvSpPr>
          <p:spPr>
            <a:xfrm>
              <a:off x="7339911" y="2408232"/>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5"/>
            <p:cNvSpPr/>
            <p:nvPr/>
          </p:nvSpPr>
          <p:spPr>
            <a:xfrm>
              <a:off x="7339911" y="2140267"/>
              <a:ext cx="266707" cy="266707"/>
            </a:xfrm>
            <a:custGeom>
              <a:avLst/>
              <a:gdLst/>
              <a:ahLst/>
              <a:cxnLst/>
              <a:rect l="l" t="t" r="r" b="b"/>
              <a:pathLst>
                <a:path w="4020" h="4020" extrusionOk="0">
                  <a:moveTo>
                    <a:pt x="4019" y="1"/>
                  </a:moveTo>
                  <a:cubicBezTo>
                    <a:pt x="1796" y="1"/>
                    <a:pt x="1" y="1796"/>
                    <a:pt x="1" y="4020"/>
                  </a:cubicBezTo>
                  <a:cubicBezTo>
                    <a:pt x="2224" y="4020"/>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5"/>
            <p:cNvSpPr/>
            <p:nvPr/>
          </p:nvSpPr>
          <p:spPr>
            <a:xfrm>
              <a:off x="7339911" y="1873032"/>
              <a:ext cx="266707" cy="267304"/>
            </a:xfrm>
            <a:custGeom>
              <a:avLst/>
              <a:gdLst/>
              <a:ahLst/>
              <a:cxnLst/>
              <a:rect l="l" t="t" r="r" b="b"/>
              <a:pathLst>
                <a:path w="4020" h="4029" extrusionOk="0">
                  <a:moveTo>
                    <a:pt x="4019" y="0"/>
                  </a:moveTo>
                  <a:cubicBezTo>
                    <a:pt x="1796" y="0"/>
                    <a:pt x="1" y="1805"/>
                    <a:pt x="1" y="4029"/>
                  </a:cubicBezTo>
                  <a:cubicBezTo>
                    <a:pt x="2214" y="401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5"/>
            <p:cNvSpPr/>
            <p:nvPr/>
          </p:nvSpPr>
          <p:spPr>
            <a:xfrm>
              <a:off x="7873853" y="2408232"/>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5"/>
            <p:cNvSpPr/>
            <p:nvPr/>
          </p:nvSpPr>
          <p:spPr>
            <a:xfrm>
              <a:off x="8407729" y="2408232"/>
              <a:ext cx="266707" cy="267370"/>
            </a:xfrm>
            <a:custGeom>
              <a:avLst/>
              <a:gdLst/>
              <a:ahLst/>
              <a:cxnLst/>
              <a:rect l="l" t="t" r="r" b="b"/>
              <a:pathLst>
                <a:path w="4020" h="4030" extrusionOk="0">
                  <a:moveTo>
                    <a:pt x="1" y="1"/>
                  </a:moveTo>
                  <a:cubicBezTo>
                    <a:pt x="1" y="2224"/>
                    <a:pt x="1796" y="4020"/>
                    <a:pt x="4019" y="4030"/>
                  </a:cubicBezTo>
                  <a:cubicBezTo>
                    <a:pt x="4019" y="180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5"/>
            <p:cNvSpPr/>
            <p:nvPr/>
          </p:nvSpPr>
          <p:spPr>
            <a:xfrm>
              <a:off x="8674368" y="2408232"/>
              <a:ext cx="267370" cy="267370"/>
            </a:xfrm>
            <a:custGeom>
              <a:avLst/>
              <a:gdLst/>
              <a:ahLst/>
              <a:cxnLst/>
              <a:rect l="l" t="t" r="r" b="b"/>
              <a:pathLst>
                <a:path w="4030" h="4030" extrusionOk="0">
                  <a:moveTo>
                    <a:pt x="4029" y="1"/>
                  </a:moveTo>
                  <a:cubicBezTo>
                    <a:pt x="1806" y="1"/>
                    <a:pt x="0" y="1806"/>
                    <a:pt x="0" y="4030"/>
                  </a:cubicBezTo>
                  <a:cubicBezTo>
                    <a:pt x="2224" y="4020"/>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5"/>
            <p:cNvSpPr/>
            <p:nvPr/>
          </p:nvSpPr>
          <p:spPr>
            <a:xfrm>
              <a:off x="8140426" y="2408232"/>
              <a:ext cx="267370" cy="267370"/>
            </a:xfrm>
            <a:custGeom>
              <a:avLst/>
              <a:gdLst/>
              <a:ahLst/>
              <a:cxnLst/>
              <a:rect l="l" t="t" r="r" b="b"/>
              <a:pathLst>
                <a:path w="4030" h="4030" extrusionOk="0">
                  <a:moveTo>
                    <a:pt x="4030" y="1"/>
                  </a:moveTo>
                  <a:cubicBezTo>
                    <a:pt x="1806" y="1"/>
                    <a:pt x="1" y="1806"/>
                    <a:pt x="1" y="4030"/>
                  </a:cubicBezTo>
                  <a:cubicBezTo>
                    <a:pt x="2224" y="4020"/>
                    <a:pt x="4019"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5"/>
            <p:cNvSpPr/>
            <p:nvPr/>
          </p:nvSpPr>
          <p:spPr>
            <a:xfrm>
              <a:off x="8674368" y="267898"/>
              <a:ext cx="267370" cy="267370"/>
            </a:xfrm>
            <a:custGeom>
              <a:avLst/>
              <a:gdLst/>
              <a:ahLst/>
              <a:cxnLst/>
              <a:rect l="l" t="t" r="r" b="b"/>
              <a:pathLst>
                <a:path w="4030" h="4030" extrusionOk="0">
                  <a:moveTo>
                    <a:pt x="4029" y="1"/>
                  </a:moveTo>
                  <a:cubicBezTo>
                    <a:pt x="1806" y="1"/>
                    <a:pt x="0" y="1806"/>
                    <a:pt x="0" y="4030"/>
                  </a:cubicBezTo>
                  <a:cubicBezTo>
                    <a:pt x="2224" y="4020"/>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5"/>
            <p:cNvSpPr/>
            <p:nvPr/>
          </p:nvSpPr>
          <p:spPr>
            <a:xfrm>
              <a:off x="8942334" y="267898"/>
              <a:ext cx="266641" cy="267370"/>
            </a:xfrm>
            <a:custGeom>
              <a:avLst/>
              <a:gdLst/>
              <a:ahLst/>
              <a:cxnLst/>
              <a:rect l="l" t="t" r="r" b="b"/>
              <a:pathLst>
                <a:path w="4019" h="4030" extrusionOk="0">
                  <a:moveTo>
                    <a:pt x="0" y="1"/>
                  </a:moveTo>
                  <a:cubicBezTo>
                    <a:pt x="0" y="2224"/>
                    <a:pt x="1795" y="4030"/>
                    <a:pt x="4019" y="4030"/>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5"/>
            <p:cNvSpPr/>
            <p:nvPr/>
          </p:nvSpPr>
          <p:spPr>
            <a:xfrm>
              <a:off x="8407729" y="267898"/>
              <a:ext cx="266707" cy="267370"/>
            </a:xfrm>
            <a:custGeom>
              <a:avLst/>
              <a:gdLst/>
              <a:ahLst/>
              <a:cxnLst/>
              <a:rect l="l" t="t" r="r" b="b"/>
              <a:pathLst>
                <a:path w="4020" h="4030" extrusionOk="0">
                  <a:moveTo>
                    <a:pt x="1" y="1"/>
                  </a:moveTo>
                  <a:cubicBezTo>
                    <a:pt x="1" y="2224"/>
                    <a:pt x="1796" y="4030"/>
                    <a:pt x="4019" y="4030"/>
                  </a:cubicBezTo>
                  <a:cubicBezTo>
                    <a:pt x="4019" y="180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5"/>
            <p:cNvSpPr/>
            <p:nvPr/>
          </p:nvSpPr>
          <p:spPr>
            <a:xfrm>
              <a:off x="7339911" y="267898"/>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5"/>
            <p:cNvSpPr/>
            <p:nvPr/>
          </p:nvSpPr>
          <p:spPr>
            <a:xfrm>
              <a:off x="8140426" y="267898"/>
              <a:ext cx="267370" cy="267370"/>
            </a:xfrm>
            <a:custGeom>
              <a:avLst/>
              <a:gdLst/>
              <a:ahLst/>
              <a:cxnLst/>
              <a:rect l="l" t="t" r="r" b="b"/>
              <a:pathLst>
                <a:path w="4030" h="4030" extrusionOk="0">
                  <a:moveTo>
                    <a:pt x="4030" y="1"/>
                  </a:moveTo>
                  <a:cubicBezTo>
                    <a:pt x="1806" y="1"/>
                    <a:pt x="1" y="1806"/>
                    <a:pt x="1" y="4030"/>
                  </a:cubicBezTo>
                  <a:cubicBezTo>
                    <a:pt x="2224" y="4030"/>
                    <a:pt x="4019"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5"/>
            <p:cNvSpPr/>
            <p:nvPr/>
          </p:nvSpPr>
          <p:spPr>
            <a:xfrm>
              <a:off x="7606550" y="26789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5"/>
            <p:cNvSpPr/>
            <p:nvPr/>
          </p:nvSpPr>
          <p:spPr>
            <a:xfrm>
              <a:off x="7339911" y="803827"/>
              <a:ext cx="266707" cy="266043"/>
            </a:xfrm>
            <a:custGeom>
              <a:avLst/>
              <a:gdLst/>
              <a:ahLst/>
              <a:cxnLst/>
              <a:rect l="l" t="t" r="r" b="b"/>
              <a:pathLst>
                <a:path w="4020" h="4010" extrusionOk="0">
                  <a:moveTo>
                    <a:pt x="4001" y="1"/>
                  </a:moveTo>
                  <a:cubicBezTo>
                    <a:pt x="1786" y="1"/>
                    <a:pt x="1" y="1802"/>
                    <a:pt x="1" y="4009"/>
                  </a:cubicBezTo>
                  <a:cubicBezTo>
                    <a:pt x="2214" y="4009"/>
                    <a:pt x="4009" y="2214"/>
                    <a:pt x="4019" y="1"/>
                  </a:cubicBezTo>
                  <a:cubicBezTo>
                    <a:pt x="4013" y="1"/>
                    <a:pt x="4007" y="1"/>
                    <a:pt x="400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5"/>
            <p:cNvSpPr/>
            <p:nvPr/>
          </p:nvSpPr>
          <p:spPr>
            <a:xfrm>
              <a:off x="8941670" y="2140267"/>
              <a:ext cx="267304" cy="266707"/>
            </a:xfrm>
            <a:custGeom>
              <a:avLst/>
              <a:gdLst/>
              <a:ahLst/>
              <a:cxnLst/>
              <a:rect l="l" t="t" r="r" b="b"/>
              <a:pathLst>
                <a:path w="4029" h="4020" extrusionOk="0">
                  <a:moveTo>
                    <a:pt x="4019" y="1"/>
                  </a:moveTo>
                  <a:cubicBezTo>
                    <a:pt x="1805" y="1"/>
                    <a:pt x="0" y="1806"/>
                    <a:pt x="10" y="4020"/>
                  </a:cubicBezTo>
                  <a:cubicBezTo>
                    <a:pt x="2224" y="4020"/>
                    <a:pt x="4029" y="221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5"/>
            <p:cNvSpPr/>
            <p:nvPr/>
          </p:nvSpPr>
          <p:spPr>
            <a:xfrm>
              <a:off x="8674368" y="2140267"/>
              <a:ext cx="267370" cy="266707"/>
            </a:xfrm>
            <a:custGeom>
              <a:avLst/>
              <a:gdLst/>
              <a:ahLst/>
              <a:cxnLst/>
              <a:rect l="l" t="t" r="r" b="b"/>
              <a:pathLst>
                <a:path w="4030" h="4020" extrusionOk="0">
                  <a:moveTo>
                    <a:pt x="0" y="1"/>
                  </a:moveTo>
                  <a:cubicBezTo>
                    <a:pt x="0" y="2224"/>
                    <a:pt x="1806" y="4020"/>
                    <a:pt x="4029" y="4020"/>
                  </a:cubicBezTo>
                  <a:cubicBezTo>
                    <a:pt x="402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5"/>
            <p:cNvSpPr/>
            <p:nvPr/>
          </p:nvSpPr>
          <p:spPr>
            <a:xfrm>
              <a:off x="7339911" y="1605067"/>
              <a:ext cx="266707" cy="267304"/>
            </a:xfrm>
            <a:custGeom>
              <a:avLst/>
              <a:gdLst/>
              <a:ahLst/>
              <a:cxnLst/>
              <a:rect l="l" t="t" r="r" b="b"/>
              <a:pathLst>
                <a:path w="4020" h="4029" extrusionOk="0">
                  <a:moveTo>
                    <a:pt x="1" y="0"/>
                  </a:moveTo>
                  <a:cubicBezTo>
                    <a:pt x="1" y="2224"/>
                    <a:pt x="1796" y="4029"/>
                    <a:pt x="4019" y="4029"/>
                  </a:cubicBezTo>
                  <a:cubicBezTo>
                    <a:pt x="4019" y="1805"/>
                    <a:pt x="221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5"/>
            <p:cNvSpPr/>
            <p:nvPr/>
          </p:nvSpPr>
          <p:spPr>
            <a:xfrm>
              <a:off x="7606550" y="2140267"/>
              <a:ext cx="267370" cy="266707"/>
            </a:xfrm>
            <a:custGeom>
              <a:avLst/>
              <a:gdLst/>
              <a:ahLst/>
              <a:cxnLst/>
              <a:rect l="l" t="t" r="r" b="b"/>
              <a:pathLst>
                <a:path w="4030" h="4020" extrusionOk="0">
                  <a:moveTo>
                    <a:pt x="0" y="1"/>
                  </a:moveTo>
                  <a:cubicBezTo>
                    <a:pt x="0" y="2224"/>
                    <a:pt x="1806" y="4020"/>
                    <a:pt x="4029" y="4020"/>
                  </a:cubicBezTo>
                  <a:cubicBezTo>
                    <a:pt x="401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5"/>
            <p:cNvSpPr/>
            <p:nvPr/>
          </p:nvSpPr>
          <p:spPr>
            <a:xfrm>
              <a:off x="8140426" y="2140267"/>
              <a:ext cx="267370" cy="266707"/>
            </a:xfrm>
            <a:custGeom>
              <a:avLst/>
              <a:gdLst/>
              <a:ahLst/>
              <a:cxnLst/>
              <a:rect l="l" t="t" r="r" b="b"/>
              <a:pathLst>
                <a:path w="4030" h="4020" extrusionOk="0">
                  <a:moveTo>
                    <a:pt x="1" y="1"/>
                  </a:moveTo>
                  <a:cubicBezTo>
                    <a:pt x="1" y="2224"/>
                    <a:pt x="1806" y="4020"/>
                    <a:pt x="4030" y="4020"/>
                  </a:cubicBezTo>
                  <a:cubicBezTo>
                    <a:pt x="4030"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5"/>
            <p:cNvSpPr/>
            <p:nvPr/>
          </p:nvSpPr>
          <p:spPr>
            <a:xfrm>
              <a:off x="8407729" y="2140267"/>
              <a:ext cx="266707" cy="266707"/>
            </a:xfrm>
            <a:custGeom>
              <a:avLst/>
              <a:gdLst/>
              <a:ahLst/>
              <a:cxnLst/>
              <a:rect l="l" t="t" r="r" b="b"/>
              <a:pathLst>
                <a:path w="4020" h="4020" extrusionOk="0">
                  <a:moveTo>
                    <a:pt x="4019" y="1"/>
                  </a:moveTo>
                  <a:cubicBezTo>
                    <a:pt x="1796" y="1"/>
                    <a:pt x="1" y="1796"/>
                    <a:pt x="1" y="4020"/>
                  </a:cubicBezTo>
                  <a:lnTo>
                    <a:pt x="1" y="4020"/>
                  </a:lnTo>
                  <a:cubicBezTo>
                    <a:pt x="2224" y="4020"/>
                    <a:pt x="4019" y="221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5"/>
            <p:cNvSpPr/>
            <p:nvPr/>
          </p:nvSpPr>
          <p:spPr>
            <a:xfrm>
              <a:off x="7873853" y="2140267"/>
              <a:ext cx="266641" cy="266707"/>
            </a:xfrm>
            <a:custGeom>
              <a:avLst/>
              <a:gdLst/>
              <a:ahLst/>
              <a:cxnLst/>
              <a:rect l="l" t="t" r="r" b="b"/>
              <a:pathLst>
                <a:path w="4019" h="4020" extrusionOk="0">
                  <a:moveTo>
                    <a:pt x="4019" y="1"/>
                  </a:moveTo>
                  <a:cubicBezTo>
                    <a:pt x="1795" y="1"/>
                    <a:pt x="0" y="1796"/>
                    <a:pt x="0" y="4020"/>
                  </a:cubicBezTo>
                  <a:cubicBezTo>
                    <a:pt x="2224" y="4020"/>
                    <a:pt x="4019" y="221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5"/>
            <p:cNvSpPr/>
            <p:nvPr/>
          </p:nvSpPr>
          <p:spPr>
            <a:xfrm>
              <a:off x="7873853" y="4279937"/>
              <a:ext cx="266641" cy="266707"/>
            </a:xfrm>
            <a:custGeom>
              <a:avLst/>
              <a:gdLst/>
              <a:ahLst/>
              <a:cxnLst/>
              <a:rect l="l" t="t" r="r" b="b"/>
              <a:pathLst>
                <a:path w="4019" h="4020" extrusionOk="0">
                  <a:moveTo>
                    <a:pt x="0" y="1"/>
                  </a:moveTo>
                  <a:cubicBezTo>
                    <a:pt x="0" y="2224"/>
                    <a:pt x="1795" y="4019"/>
                    <a:pt x="4019" y="4019"/>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5"/>
            <p:cNvSpPr/>
            <p:nvPr/>
          </p:nvSpPr>
          <p:spPr>
            <a:xfrm>
              <a:off x="8140426" y="4279937"/>
              <a:ext cx="267370" cy="267370"/>
            </a:xfrm>
            <a:custGeom>
              <a:avLst/>
              <a:gdLst/>
              <a:ahLst/>
              <a:cxnLst/>
              <a:rect l="l" t="t" r="r" b="b"/>
              <a:pathLst>
                <a:path w="4030" h="4030" extrusionOk="0">
                  <a:moveTo>
                    <a:pt x="4030" y="1"/>
                  </a:moveTo>
                  <a:cubicBezTo>
                    <a:pt x="1806" y="1"/>
                    <a:pt x="1" y="1806"/>
                    <a:pt x="1" y="4029"/>
                  </a:cubicBezTo>
                  <a:cubicBezTo>
                    <a:pt x="2224" y="4019"/>
                    <a:pt x="4030"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5"/>
            <p:cNvSpPr/>
            <p:nvPr/>
          </p:nvSpPr>
          <p:spPr>
            <a:xfrm>
              <a:off x="8674368" y="4279937"/>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5"/>
            <p:cNvSpPr/>
            <p:nvPr/>
          </p:nvSpPr>
          <p:spPr>
            <a:xfrm>
              <a:off x="8407729" y="4279937"/>
              <a:ext cx="266707" cy="266707"/>
            </a:xfrm>
            <a:custGeom>
              <a:avLst/>
              <a:gdLst/>
              <a:ahLst/>
              <a:cxnLst/>
              <a:rect l="l" t="t" r="r" b="b"/>
              <a:pathLst>
                <a:path w="4020" h="4020" extrusionOk="0">
                  <a:moveTo>
                    <a:pt x="1" y="1"/>
                  </a:moveTo>
                  <a:cubicBezTo>
                    <a:pt x="1" y="2224"/>
                    <a:pt x="1806" y="4019"/>
                    <a:pt x="4019" y="4019"/>
                  </a:cubicBezTo>
                  <a:cubicBezTo>
                    <a:pt x="4019" y="180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5"/>
            <p:cNvSpPr/>
            <p:nvPr/>
          </p:nvSpPr>
          <p:spPr>
            <a:xfrm>
              <a:off x="8941670" y="3209472"/>
              <a:ext cx="266641" cy="267304"/>
            </a:xfrm>
            <a:custGeom>
              <a:avLst/>
              <a:gdLst/>
              <a:ahLst/>
              <a:cxnLst/>
              <a:rect l="l" t="t" r="r" b="b"/>
              <a:pathLst>
                <a:path w="4019" h="4029" extrusionOk="0">
                  <a:moveTo>
                    <a:pt x="0" y="0"/>
                  </a:moveTo>
                  <a:cubicBezTo>
                    <a:pt x="0" y="2224"/>
                    <a:pt x="1795" y="4029"/>
                    <a:pt x="4019" y="4029"/>
                  </a:cubicBezTo>
                  <a:cubicBezTo>
                    <a:pt x="4019" y="1805"/>
                    <a:pt x="2213"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5"/>
            <p:cNvSpPr/>
            <p:nvPr/>
          </p:nvSpPr>
          <p:spPr>
            <a:xfrm>
              <a:off x="8941670" y="4279937"/>
              <a:ext cx="266641" cy="266707"/>
            </a:xfrm>
            <a:custGeom>
              <a:avLst/>
              <a:gdLst/>
              <a:ahLst/>
              <a:cxnLst/>
              <a:rect l="l" t="t" r="r" b="b"/>
              <a:pathLst>
                <a:path w="4019" h="4020" extrusionOk="0">
                  <a:moveTo>
                    <a:pt x="0" y="1"/>
                  </a:moveTo>
                  <a:cubicBezTo>
                    <a:pt x="0" y="2224"/>
                    <a:pt x="1805" y="4019"/>
                    <a:pt x="4019" y="4019"/>
                  </a:cubicBezTo>
                  <a:cubicBezTo>
                    <a:pt x="4019" y="1796"/>
                    <a:pt x="2213"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5"/>
            <p:cNvSpPr/>
            <p:nvPr/>
          </p:nvSpPr>
          <p:spPr>
            <a:xfrm>
              <a:off x="7606550" y="4547902"/>
              <a:ext cx="267370" cy="266707"/>
            </a:xfrm>
            <a:custGeom>
              <a:avLst/>
              <a:gdLst/>
              <a:ahLst/>
              <a:cxnLst/>
              <a:rect l="l" t="t" r="r" b="b"/>
              <a:pathLst>
                <a:path w="4030" h="4020" extrusionOk="0">
                  <a:moveTo>
                    <a:pt x="0" y="1"/>
                  </a:moveTo>
                  <a:cubicBezTo>
                    <a:pt x="0" y="2224"/>
                    <a:pt x="1806" y="4019"/>
                    <a:pt x="4029" y="4019"/>
                  </a:cubicBezTo>
                  <a:cubicBezTo>
                    <a:pt x="402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5"/>
            <p:cNvSpPr/>
            <p:nvPr/>
          </p:nvSpPr>
          <p:spPr>
            <a:xfrm>
              <a:off x="8674368" y="3209472"/>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5"/>
            <p:cNvSpPr/>
            <p:nvPr/>
          </p:nvSpPr>
          <p:spPr>
            <a:xfrm>
              <a:off x="8674368" y="4547902"/>
              <a:ext cx="267370" cy="266707"/>
            </a:xfrm>
            <a:custGeom>
              <a:avLst/>
              <a:gdLst/>
              <a:ahLst/>
              <a:cxnLst/>
              <a:rect l="l" t="t" r="r" b="b"/>
              <a:pathLst>
                <a:path w="4030" h="4020" extrusionOk="0">
                  <a:moveTo>
                    <a:pt x="0" y="1"/>
                  </a:moveTo>
                  <a:cubicBezTo>
                    <a:pt x="10" y="2224"/>
                    <a:pt x="1806" y="4019"/>
                    <a:pt x="4029" y="4019"/>
                  </a:cubicBezTo>
                  <a:cubicBezTo>
                    <a:pt x="402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5"/>
            <p:cNvSpPr/>
            <p:nvPr/>
          </p:nvSpPr>
          <p:spPr>
            <a:xfrm>
              <a:off x="7873853" y="4547902"/>
              <a:ext cx="266641" cy="266707"/>
            </a:xfrm>
            <a:custGeom>
              <a:avLst/>
              <a:gdLst/>
              <a:ahLst/>
              <a:cxnLst/>
              <a:rect l="l" t="t" r="r" b="b"/>
              <a:pathLst>
                <a:path w="4019" h="4020" extrusionOk="0">
                  <a:moveTo>
                    <a:pt x="4019" y="1"/>
                  </a:moveTo>
                  <a:cubicBezTo>
                    <a:pt x="1795" y="1"/>
                    <a:pt x="0" y="1796"/>
                    <a:pt x="0" y="4019"/>
                  </a:cubicBezTo>
                  <a:cubicBezTo>
                    <a:pt x="221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5"/>
            <p:cNvSpPr/>
            <p:nvPr/>
          </p:nvSpPr>
          <p:spPr>
            <a:xfrm>
              <a:off x="8941670" y="4547902"/>
              <a:ext cx="266641" cy="266707"/>
            </a:xfrm>
            <a:custGeom>
              <a:avLst/>
              <a:gdLst/>
              <a:ahLst/>
              <a:cxnLst/>
              <a:rect l="l" t="t" r="r" b="b"/>
              <a:pathLst>
                <a:path w="4019" h="4020" extrusionOk="0">
                  <a:moveTo>
                    <a:pt x="4019" y="1"/>
                  </a:moveTo>
                  <a:cubicBezTo>
                    <a:pt x="1795" y="1"/>
                    <a:pt x="0" y="1796"/>
                    <a:pt x="0" y="4019"/>
                  </a:cubicBezTo>
                  <a:cubicBezTo>
                    <a:pt x="222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5"/>
            <p:cNvSpPr/>
            <p:nvPr/>
          </p:nvSpPr>
          <p:spPr>
            <a:xfrm>
              <a:off x="7606550" y="3209472"/>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5"/>
            <p:cNvSpPr/>
            <p:nvPr/>
          </p:nvSpPr>
          <p:spPr>
            <a:xfrm>
              <a:off x="7606550" y="3477436"/>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5"/>
            <p:cNvSpPr/>
            <p:nvPr/>
          </p:nvSpPr>
          <p:spPr>
            <a:xfrm>
              <a:off x="7873853" y="3209472"/>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5"/>
            <p:cNvSpPr/>
            <p:nvPr/>
          </p:nvSpPr>
          <p:spPr>
            <a:xfrm>
              <a:off x="7339911" y="3744671"/>
              <a:ext cx="266707" cy="266707"/>
            </a:xfrm>
            <a:custGeom>
              <a:avLst/>
              <a:gdLst/>
              <a:ahLst/>
              <a:cxnLst/>
              <a:rect l="l" t="t" r="r" b="b"/>
              <a:pathLst>
                <a:path w="4020" h="4020" extrusionOk="0">
                  <a:moveTo>
                    <a:pt x="4019" y="1"/>
                  </a:moveTo>
                  <a:cubicBezTo>
                    <a:pt x="1796" y="1"/>
                    <a:pt x="1" y="1806"/>
                    <a:pt x="1" y="4019"/>
                  </a:cubicBezTo>
                  <a:cubicBezTo>
                    <a:pt x="221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5"/>
            <p:cNvSpPr/>
            <p:nvPr/>
          </p:nvSpPr>
          <p:spPr>
            <a:xfrm>
              <a:off x="7606550" y="4279937"/>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5"/>
            <p:cNvSpPr/>
            <p:nvPr/>
          </p:nvSpPr>
          <p:spPr>
            <a:xfrm>
              <a:off x="7606550" y="3744671"/>
              <a:ext cx="267370" cy="266707"/>
            </a:xfrm>
            <a:custGeom>
              <a:avLst/>
              <a:gdLst/>
              <a:ahLst/>
              <a:cxnLst/>
              <a:rect l="l" t="t" r="r" b="b"/>
              <a:pathLst>
                <a:path w="4030" h="4020" extrusionOk="0">
                  <a:moveTo>
                    <a:pt x="0" y="1"/>
                  </a:moveTo>
                  <a:cubicBezTo>
                    <a:pt x="0" y="2224"/>
                    <a:pt x="1806" y="4019"/>
                    <a:pt x="4029" y="4019"/>
                  </a:cubicBezTo>
                  <a:cubicBezTo>
                    <a:pt x="4019" y="180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5"/>
            <p:cNvSpPr/>
            <p:nvPr/>
          </p:nvSpPr>
          <p:spPr>
            <a:xfrm>
              <a:off x="7339248" y="4012636"/>
              <a:ext cx="267370" cy="267370"/>
            </a:xfrm>
            <a:custGeom>
              <a:avLst/>
              <a:gdLst/>
              <a:ahLst/>
              <a:cxnLst/>
              <a:rect l="l" t="t" r="r" b="b"/>
              <a:pathLst>
                <a:path w="4030" h="4030" extrusionOk="0">
                  <a:moveTo>
                    <a:pt x="11" y="1"/>
                  </a:moveTo>
                  <a:cubicBezTo>
                    <a:pt x="1" y="2224"/>
                    <a:pt x="1806" y="4030"/>
                    <a:pt x="4029" y="4030"/>
                  </a:cubicBezTo>
                  <a:cubicBezTo>
                    <a:pt x="4029" y="1806"/>
                    <a:pt x="2234" y="1"/>
                    <a:pt x="1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5"/>
            <p:cNvSpPr/>
            <p:nvPr/>
          </p:nvSpPr>
          <p:spPr>
            <a:xfrm>
              <a:off x="8140426" y="4012636"/>
              <a:ext cx="267370" cy="267370"/>
            </a:xfrm>
            <a:custGeom>
              <a:avLst/>
              <a:gdLst/>
              <a:ahLst/>
              <a:cxnLst/>
              <a:rect l="l" t="t" r="r" b="b"/>
              <a:pathLst>
                <a:path w="4030" h="4030" extrusionOk="0">
                  <a:moveTo>
                    <a:pt x="4030" y="1"/>
                  </a:moveTo>
                  <a:cubicBezTo>
                    <a:pt x="1806" y="1"/>
                    <a:pt x="1" y="1806"/>
                    <a:pt x="1" y="4030"/>
                  </a:cubicBezTo>
                  <a:cubicBezTo>
                    <a:pt x="2224" y="4030"/>
                    <a:pt x="4030"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5"/>
            <p:cNvSpPr/>
            <p:nvPr/>
          </p:nvSpPr>
          <p:spPr>
            <a:xfrm>
              <a:off x="8140426" y="3744671"/>
              <a:ext cx="267370" cy="266707"/>
            </a:xfrm>
            <a:custGeom>
              <a:avLst/>
              <a:gdLst/>
              <a:ahLst/>
              <a:cxnLst/>
              <a:rect l="l" t="t" r="r" b="b"/>
              <a:pathLst>
                <a:path w="4030" h="4020" extrusionOk="0">
                  <a:moveTo>
                    <a:pt x="1" y="1"/>
                  </a:moveTo>
                  <a:cubicBezTo>
                    <a:pt x="1" y="2224"/>
                    <a:pt x="1806" y="4019"/>
                    <a:pt x="4030" y="4019"/>
                  </a:cubicBezTo>
                  <a:cubicBezTo>
                    <a:pt x="4019" y="180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5"/>
            <p:cNvSpPr/>
            <p:nvPr/>
          </p:nvSpPr>
          <p:spPr>
            <a:xfrm>
              <a:off x="7873853" y="3744671"/>
              <a:ext cx="266641" cy="266707"/>
            </a:xfrm>
            <a:custGeom>
              <a:avLst/>
              <a:gdLst/>
              <a:ahLst/>
              <a:cxnLst/>
              <a:rect l="l" t="t" r="r" b="b"/>
              <a:pathLst>
                <a:path w="4019" h="4020" extrusionOk="0">
                  <a:moveTo>
                    <a:pt x="4019" y="1"/>
                  </a:moveTo>
                  <a:cubicBezTo>
                    <a:pt x="1795" y="1"/>
                    <a:pt x="0" y="1806"/>
                    <a:pt x="0" y="4019"/>
                  </a:cubicBezTo>
                  <a:cubicBezTo>
                    <a:pt x="222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5"/>
            <p:cNvSpPr/>
            <p:nvPr/>
          </p:nvSpPr>
          <p:spPr>
            <a:xfrm>
              <a:off x="7873853" y="4012636"/>
              <a:ext cx="266641" cy="267370"/>
            </a:xfrm>
            <a:custGeom>
              <a:avLst/>
              <a:gdLst/>
              <a:ahLst/>
              <a:cxnLst/>
              <a:rect l="l" t="t" r="r" b="b"/>
              <a:pathLst>
                <a:path w="4019" h="4030" extrusionOk="0">
                  <a:moveTo>
                    <a:pt x="0" y="1"/>
                  </a:moveTo>
                  <a:cubicBezTo>
                    <a:pt x="0" y="2224"/>
                    <a:pt x="1795" y="4030"/>
                    <a:pt x="4019" y="4030"/>
                  </a:cubicBezTo>
                  <a:cubicBezTo>
                    <a:pt x="4019" y="180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5"/>
            <p:cNvSpPr/>
            <p:nvPr/>
          </p:nvSpPr>
          <p:spPr>
            <a:xfrm>
              <a:off x="8407729" y="4013366"/>
              <a:ext cx="266707" cy="266641"/>
            </a:xfrm>
            <a:custGeom>
              <a:avLst/>
              <a:gdLst/>
              <a:ahLst/>
              <a:cxnLst/>
              <a:rect l="l" t="t" r="r" b="b"/>
              <a:pathLst>
                <a:path w="4020" h="4019" extrusionOk="0">
                  <a:moveTo>
                    <a:pt x="1" y="0"/>
                  </a:moveTo>
                  <a:cubicBezTo>
                    <a:pt x="1" y="2213"/>
                    <a:pt x="1796" y="4019"/>
                    <a:pt x="4019" y="4019"/>
                  </a:cubicBezTo>
                  <a:cubicBezTo>
                    <a:pt x="4019" y="179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5"/>
            <p:cNvSpPr/>
            <p:nvPr/>
          </p:nvSpPr>
          <p:spPr>
            <a:xfrm>
              <a:off x="8942334" y="3744671"/>
              <a:ext cx="266641" cy="266707"/>
            </a:xfrm>
            <a:custGeom>
              <a:avLst/>
              <a:gdLst/>
              <a:ahLst/>
              <a:cxnLst/>
              <a:rect l="l" t="t" r="r" b="b"/>
              <a:pathLst>
                <a:path w="4019" h="4020" extrusionOk="0">
                  <a:moveTo>
                    <a:pt x="4019" y="1"/>
                  </a:moveTo>
                  <a:cubicBezTo>
                    <a:pt x="1795" y="1"/>
                    <a:pt x="0" y="1806"/>
                    <a:pt x="0" y="4019"/>
                  </a:cubicBezTo>
                  <a:cubicBezTo>
                    <a:pt x="221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5"/>
            <p:cNvSpPr/>
            <p:nvPr/>
          </p:nvSpPr>
          <p:spPr>
            <a:xfrm>
              <a:off x="8407729" y="3209472"/>
              <a:ext cx="266707" cy="267304"/>
            </a:xfrm>
            <a:custGeom>
              <a:avLst/>
              <a:gdLst/>
              <a:ahLst/>
              <a:cxnLst/>
              <a:rect l="l" t="t" r="r" b="b"/>
              <a:pathLst>
                <a:path w="4020" h="4029" extrusionOk="0">
                  <a:moveTo>
                    <a:pt x="1" y="0"/>
                  </a:moveTo>
                  <a:cubicBezTo>
                    <a:pt x="1" y="2224"/>
                    <a:pt x="1796" y="4029"/>
                    <a:pt x="4019" y="4029"/>
                  </a:cubicBezTo>
                  <a:cubicBezTo>
                    <a:pt x="4019"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5"/>
            <p:cNvSpPr/>
            <p:nvPr/>
          </p:nvSpPr>
          <p:spPr>
            <a:xfrm>
              <a:off x="8140426" y="4547902"/>
              <a:ext cx="267370" cy="266707"/>
            </a:xfrm>
            <a:custGeom>
              <a:avLst/>
              <a:gdLst/>
              <a:ahLst/>
              <a:cxnLst/>
              <a:rect l="l" t="t" r="r" b="b"/>
              <a:pathLst>
                <a:path w="4030" h="4020" extrusionOk="0">
                  <a:moveTo>
                    <a:pt x="1" y="1"/>
                  </a:moveTo>
                  <a:cubicBezTo>
                    <a:pt x="1" y="2224"/>
                    <a:pt x="1806" y="4019"/>
                    <a:pt x="4030" y="4019"/>
                  </a:cubicBezTo>
                  <a:cubicBezTo>
                    <a:pt x="4030"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5"/>
            <p:cNvSpPr/>
            <p:nvPr/>
          </p:nvSpPr>
          <p:spPr>
            <a:xfrm>
              <a:off x="8941670" y="4012636"/>
              <a:ext cx="267304" cy="267370"/>
            </a:xfrm>
            <a:custGeom>
              <a:avLst/>
              <a:gdLst/>
              <a:ahLst/>
              <a:cxnLst/>
              <a:rect l="l" t="t" r="r" b="b"/>
              <a:pathLst>
                <a:path w="4029" h="4030" extrusionOk="0">
                  <a:moveTo>
                    <a:pt x="10" y="1"/>
                  </a:moveTo>
                  <a:cubicBezTo>
                    <a:pt x="0" y="2224"/>
                    <a:pt x="1805" y="4019"/>
                    <a:pt x="4019" y="4030"/>
                  </a:cubicBezTo>
                  <a:cubicBezTo>
                    <a:pt x="4029" y="1806"/>
                    <a:pt x="2224" y="1"/>
                    <a:pt x="1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5"/>
            <p:cNvSpPr/>
            <p:nvPr/>
          </p:nvSpPr>
          <p:spPr>
            <a:xfrm>
              <a:off x="8407729" y="3744671"/>
              <a:ext cx="266707" cy="266707"/>
            </a:xfrm>
            <a:custGeom>
              <a:avLst/>
              <a:gdLst/>
              <a:ahLst/>
              <a:cxnLst/>
              <a:rect l="l" t="t" r="r" b="b"/>
              <a:pathLst>
                <a:path w="4020" h="4020" extrusionOk="0">
                  <a:moveTo>
                    <a:pt x="4019" y="1"/>
                  </a:moveTo>
                  <a:cubicBezTo>
                    <a:pt x="1796" y="1"/>
                    <a:pt x="1" y="1806"/>
                    <a:pt x="1" y="4019"/>
                  </a:cubicBezTo>
                  <a:cubicBezTo>
                    <a:pt x="222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5"/>
            <p:cNvSpPr/>
            <p:nvPr/>
          </p:nvSpPr>
          <p:spPr>
            <a:xfrm>
              <a:off x="8407729" y="4547902"/>
              <a:ext cx="266707" cy="266707"/>
            </a:xfrm>
            <a:custGeom>
              <a:avLst/>
              <a:gdLst/>
              <a:ahLst/>
              <a:cxnLst/>
              <a:rect l="l" t="t" r="r" b="b"/>
              <a:pathLst>
                <a:path w="4020" h="4020" extrusionOk="0">
                  <a:moveTo>
                    <a:pt x="4019" y="1"/>
                  </a:moveTo>
                  <a:cubicBezTo>
                    <a:pt x="1796" y="1"/>
                    <a:pt x="1" y="1796"/>
                    <a:pt x="1" y="4019"/>
                  </a:cubicBezTo>
                  <a:cubicBezTo>
                    <a:pt x="222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5"/>
            <p:cNvSpPr/>
            <p:nvPr/>
          </p:nvSpPr>
          <p:spPr>
            <a:xfrm>
              <a:off x="8140426" y="3209472"/>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5"/>
            <p:cNvSpPr/>
            <p:nvPr/>
          </p:nvSpPr>
          <p:spPr>
            <a:xfrm>
              <a:off x="8941670" y="3477436"/>
              <a:ext cx="266641" cy="267304"/>
            </a:xfrm>
            <a:custGeom>
              <a:avLst/>
              <a:gdLst/>
              <a:ahLst/>
              <a:cxnLst/>
              <a:rect l="l" t="t" r="r" b="b"/>
              <a:pathLst>
                <a:path w="4019" h="4029" extrusionOk="0">
                  <a:moveTo>
                    <a:pt x="4019" y="0"/>
                  </a:moveTo>
                  <a:cubicBezTo>
                    <a:pt x="1795" y="0"/>
                    <a:pt x="0" y="1805"/>
                    <a:pt x="0"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5"/>
            <p:cNvSpPr/>
            <p:nvPr/>
          </p:nvSpPr>
          <p:spPr>
            <a:xfrm>
              <a:off x="8674368" y="3477436"/>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5"/>
            <p:cNvSpPr/>
            <p:nvPr/>
          </p:nvSpPr>
          <p:spPr>
            <a:xfrm>
              <a:off x="7606550" y="4012636"/>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5"/>
            <p:cNvSpPr/>
            <p:nvPr/>
          </p:nvSpPr>
          <p:spPr>
            <a:xfrm>
              <a:off x="8140426" y="3477436"/>
              <a:ext cx="267370" cy="267304"/>
            </a:xfrm>
            <a:custGeom>
              <a:avLst/>
              <a:gdLst/>
              <a:ahLst/>
              <a:cxnLst/>
              <a:rect l="l" t="t" r="r" b="b"/>
              <a:pathLst>
                <a:path w="4030" h="4029" extrusionOk="0">
                  <a:moveTo>
                    <a:pt x="1" y="0"/>
                  </a:moveTo>
                  <a:cubicBezTo>
                    <a:pt x="1" y="2224"/>
                    <a:pt x="1806" y="4029"/>
                    <a:pt x="4030" y="4029"/>
                  </a:cubicBezTo>
                  <a:cubicBezTo>
                    <a:pt x="4030"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5"/>
            <p:cNvSpPr/>
            <p:nvPr/>
          </p:nvSpPr>
          <p:spPr>
            <a:xfrm>
              <a:off x="7873853" y="3477436"/>
              <a:ext cx="266641" cy="267304"/>
            </a:xfrm>
            <a:custGeom>
              <a:avLst/>
              <a:gdLst/>
              <a:ahLst/>
              <a:cxnLst/>
              <a:rect l="l" t="t" r="r" b="b"/>
              <a:pathLst>
                <a:path w="4019" h="4029" extrusionOk="0">
                  <a:moveTo>
                    <a:pt x="4019" y="0"/>
                  </a:moveTo>
                  <a:cubicBezTo>
                    <a:pt x="1795" y="0"/>
                    <a:pt x="0" y="1805"/>
                    <a:pt x="0"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5"/>
            <p:cNvSpPr/>
            <p:nvPr/>
          </p:nvSpPr>
          <p:spPr>
            <a:xfrm>
              <a:off x="8407729" y="3477436"/>
              <a:ext cx="266707" cy="267304"/>
            </a:xfrm>
            <a:custGeom>
              <a:avLst/>
              <a:gdLst/>
              <a:ahLst/>
              <a:cxnLst/>
              <a:rect l="l" t="t" r="r" b="b"/>
              <a:pathLst>
                <a:path w="4020" h="4029" extrusionOk="0">
                  <a:moveTo>
                    <a:pt x="4019" y="0"/>
                  </a:moveTo>
                  <a:cubicBezTo>
                    <a:pt x="1796" y="0"/>
                    <a:pt x="1" y="1805"/>
                    <a:pt x="1" y="4029"/>
                  </a:cubicBezTo>
                  <a:lnTo>
                    <a:pt x="1" y="4029"/>
                  </a:ln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5"/>
            <p:cNvSpPr/>
            <p:nvPr/>
          </p:nvSpPr>
          <p:spPr>
            <a:xfrm>
              <a:off x="8674368" y="3744671"/>
              <a:ext cx="267370" cy="266707"/>
            </a:xfrm>
            <a:custGeom>
              <a:avLst/>
              <a:gdLst/>
              <a:ahLst/>
              <a:cxnLst/>
              <a:rect l="l" t="t" r="r" b="b"/>
              <a:pathLst>
                <a:path w="4030" h="4020" extrusionOk="0">
                  <a:moveTo>
                    <a:pt x="0" y="1"/>
                  </a:moveTo>
                  <a:cubicBezTo>
                    <a:pt x="0" y="2224"/>
                    <a:pt x="1806" y="4019"/>
                    <a:pt x="4029" y="4019"/>
                  </a:cubicBezTo>
                  <a:cubicBezTo>
                    <a:pt x="4029" y="180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5"/>
            <p:cNvSpPr/>
            <p:nvPr/>
          </p:nvSpPr>
          <p:spPr>
            <a:xfrm>
              <a:off x="8674368" y="4012636"/>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5"/>
            <p:cNvSpPr/>
            <p:nvPr/>
          </p:nvSpPr>
          <p:spPr>
            <a:xfrm>
              <a:off x="7873853" y="2942834"/>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5"/>
            <p:cNvSpPr/>
            <p:nvPr/>
          </p:nvSpPr>
          <p:spPr>
            <a:xfrm>
              <a:off x="7606550" y="2674206"/>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5"/>
            <p:cNvSpPr/>
            <p:nvPr/>
          </p:nvSpPr>
          <p:spPr>
            <a:xfrm>
              <a:off x="7873853" y="267420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5"/>
            <p:cNvSpPr/>
            <p:nvPr/>
          </p:nvSpPr>
          <p:spPr>
            <a:xfrm>
              <a:off x="8407729" y="2674206"/>
              <a:ext cx="266707" cy="267370"/>
            </a:xfrm>
            <a:custGeom>
              <a:avLst/>
              <a:gdLst/>
              <a:ahLst/>
              <a:cxnLst/>
              <a:rect l="l" t="t" r="r" b="b"/>
              <a:pathLst>
                <a:path w="4020" h="4030" extrusionOk="0">
                  <a:moveTo>
                    <a:pt x="4019" y="0"/>
                  </a:moveTo>
                  <a:lnTo>
                    <a:pt x="4019" y="0"/>
                  </a:lnTo>
                  <a:cubicBezTo>
                    <a:pt x="1796" y="11"/>
                    <a:pt x="1" y="1806"/>
                    <a:pt x="1" y="4029"/>
                  </a:cubicBezTo>
                  <a:lnTo>
                    <a:pt x="1" y="4029"/>
                  </a:ln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5"/>
            <p:cNvSpPr/>
            <p:nvPr/>
          </p:nvSpPr>
          <p:spPr>
            <a:xfrm>
              <a:off x="7339911" y="2674206"/>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5"/>
            <p:cNvSpPr/>
            <p:nvPr/>
          </p:nvSpPr>
          <p:spPr>
            <a:xfrm>
              <a:off x="7339248" y="3209472"/>
              <a:ext cx="267370" cy="267304"/>
            </a:xfrm>
            <a:custGeom>
              <a:avLst/>
              <a:gdLst/>
              <a:ahLst/>
              <a:cxnLst/>
              <a:rect l="l" t="t" r="r" b="b"/>
              <a:pathLst>
                <a:path w="4030" h="4029" extrusionOk="0">
                  <a:moveTo>
                    <a:pt x="11" y="0"/>
                  </a:moveTo>
                  <a:cubicBezTo>
                    <a:pt x="1" y="2224"/>
                    <a:pt x="1806" y="4029"/>
                    <a:pt x="4029" y="4029"/>
                  </a:cubicBezTo>
                  <a:cubicBezTo>
                    <a:pt x="4029" y="1805"/>
                    <a:pt x="2224" y="0"/>
                    <a:pt x="1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5"/>
            <p:cNvSpPr/>
            <p:nvPr/>
          </p:nvSpPr>
          <p:spPr>
            <a:xfrm>
              <a:off x="8140426" y="2674206"/>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5"/>
            <p:cNvSpPr/>
            <p:nvPr/>
          </p:nvSpPr>
          <p:spPr>
            <a:xfrm>
              <a:off x="8942334" y="2674206"/>
              <a:ext cx="265977" cy="267370"/>
            </a:xfrm>
            <a:custGeom>
              <a:avLst/>
              <a:gdLst/>
              <a:ahLst/>
              <a:cxnLst/>
              <a:rect l="l" t="t" r="r" b="b"/>
              <a:pathLst>
                <a:path w="4009" h="4030" extrusionOk="0">
                  <a:moveTo>
                    <a:pt x="4009" y="0"/>
                  </a:moveTo>
                  <a:lnTo>
                    <a:pt x="4009" y="0"/>
                  </a:lnTo>
                  <a:cubicBezTo>
                    <a:pt x="1795" y="11"/>
                    <a:pt x="0" y="1806"/>
                    <a:pt x="0" y="4029"/>
                  </a:cubicBezTo>
                  <a:cubicBezTo>
                    <a:pt x="2214" y="4029"/>
                    <a:pt x="4009" y="2224"/>
                    <a:pt x="400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5"/>
            <p:cNvSpPr/>
            <p:nvPr/>
          </p:nvSpPr>
          <p:spPr>
            <a:xfrm>
              <a:off x="8674368" y="2674206"/>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5"/>
            <p:cNvSpPr/>
            <p:nvPr/>
          </p:nvSpPr>
          <p:spPr>
            <a:xfrm>
              <a:off x="8942334" y="5082504"/>
              <a:ext cx="266641" cy="267370"/>
            </a:xfrm>
            <a:custGeom>
              <a:avLst/>
              <a:gdLst/>
              <a:ahLst/>
              <a:cxnLst/>
              <a:rect l="l" t="t" r="r" b="b"/>
              <a:pathLst>
                <a:path w="4019" h="4030" extrusionOk="0">
                  <a:moveTo>
                    <a:pt x="0" y="0"/>
                  </a:moveTo>
                  <a:cubicBezTo>
                    <a:pt x="0" y="2224"/>
                    <a:pt x="1795" y="4029"/>
                    <a:pt x="4019" y="4029"/>
                  </a:cubicBezTo>
                  <a:cubicBezTo>
                    <a:pt x="4019" y="1806"/>
                    <a:pt x="221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5"/>
            <p:cNvSpPr/>
            <p:nvPr/>
          </p:nvSpPr>
          <p:spPr>
            <a:xfrm>
              <a:off x="7606550" y="5082504"/>
              <a:ext cx="267370" cy="267370"/>
            </a:xfrm>
            <a:custGeom>
              <a:avLst/>
              <a:gdLst/>
              <a:ahLst/>
              <a:cxnLst/>
              <a:rect l="l" t="t" r="r" b="b"/>
              <a:pathLst>
                <a:path w="4030" h="4030" extrusionOk="0">
                  <a:moveTo>
                    <a:pt x="4029" y="0"/>
                  </a:moveTo>
                  <a:cubicBezTo>
                    <a:pt x="1806" y="0"/>
                    <a:pt x="0" y="1806"/>
                    <a:pt x="0" y="4029"/>
                  </a:cubicBezTo>
                  <a:cubicBezTo>
                    <a:pt x="2224" y="4029"/>
                    <a:pt x="401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5"/>
            <p:cNvSpPr/>
            <p:nvPr/>
          </p:nvSpPr>
          <p:spPr>
            <a:xfrm>
              <a:off x="7339911" y="5082504"/>
              <a:ext cx="266707" cy="267370"/>
            </a:xfrm>
            <a:custGeom>
              <a:avLst/>
              <a:gdLst/>
              <a:ahLst/>
              <a:cxnLst/>
              <a:rect l="l" t="t" r="r" b="b"/>
              <a:pathLst>
                <a:path w="4020" h="4030" extrusionOk="0">
                  <a:moveTo>
                    <a:pt x="1" y="0"/>
                  </a:moveTo>
                  <a:cubicBezTo>
                    <a:pt x="1" y="2224"/>
                    <a:pt x="1796" y="4029"/>
                    <a:pt x="4019" y="4029"/>
                  </a:cubicBezTo>
                  <a:cubicBezTo>
                    <a:pt x="4019" y="1806"/>
                    <a:pt x="221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5"/>
            <p:cNvSpPr/>
            <p:nvPr/>
          </p:nvSpPr>
          <p:spPr>
            <a:xfrm>
              <a:off x="7339911" y="4814540"/>
              <a:ext cx="266707" cy="267370"/>
            </a:xfrm>
            <a:custGeom>
              <a:avLst/>
              <a:gdLst/>
              <a:ahLst/>
              <a:cxnLst/>
              <a:rect l="l" t="t" r="r" b="b"/>
              <a:pathLst>
                <a:path w="4020" h="4030" extrusionOk="0">
                  <a:moveTo>
                    <a:pt x="4019" y="0"/>
                  </a:moveTo>
                  <a:cubicBezTo>
                    <a:pt x="1796" y="0"/>
                    <a:pt x="1" y="1806"/>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5"/>
            <p:cNvSpPr/>
            <p:nvPr/>
          </p:nvSpPr>
          <p:spPr>
            <a:xfrm>
              <a:off x="7339911" y="4547902"/>
              <a:ext cx="266707" cy="266707"/>
            </a:xfrm>
            <a:custGeom>
              <a:avLst/>
              <a:gdLst/>
              <a:ahLst/>
              <a:cxnLst/>
              <a:rect l="l" t="t" r="r" b="b"/>
              <a:pathLst>
                <a:path w="4020" h="4020" extrusionOk="0">
                  <a:moveTo>
                    <a:pt x="4019" y="1"/>
                  </a:moveTo>
                  <a:cubicBezTo>
                    <a:pt x="1796" y="1"/>
                    <a:pt x="1" y="1796"/>
                    <a:pt x="1" y="4019"/>
                  </a:cubicBezTo>
                  <a:cubicBezTo>
                    <a:pt x="221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5"/>
            <p:cNvSpPr/>
            <p:nvPr/>
          </p:nvSpPr>
          <p:spPr>
            <a:xfrm>
              <a:off x="7873853" y="5082504"/>
              <a:ext cx="266641" cy="267370"/>
            </a:xfrm>
            <a:custGeom>
              <a:avLst/>
              <a:gdLst/>
              <a:ahLst/>
              <a:cxnLst/>
              <a:rect l="l" t="t" r="r" b="b"/>
              <a:pathLst>
                <a:path w="4019" h="4030" extrusionOk="0">
                  <a:moveTo>
                    <a:pt x="0" y="0"/>
                  </a:moveTo>
                  <a:cubicBezTo>
                    <a:pt x="0" y="2224"/>
                    <a:pt x="1795" y="4029"/>
                    <a:pt x="4019" y="4029"/>
                  </a:cubicBezTo>
                  <a:cubicBezTo>
                    <a:pt x="4019" y="1806"/>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5"/>
            <p:cNvSpPr/>
            <p:nvPr/>
          </p:nvSpPr>
          <p:spPr>
            <a:xfrm>
              <a:off x="8407729" y="5082504"/>
              <a:ext cx="266707" cy="267370"/>
            </a:xfrm>
            <a:custGeom>
              <a:avLst/>
              <a:gdLst/>
              <a:ahLst/>
              <a:cxnLst/>
              <a:rect l="l" t="t" r="r" b="b"/>
              <a:pathLst>
                <a:path w="4020" h="4030" extrusionOk="0">
                  <a:moveTo>
                    <a:pt x="1" y="0"/>
                  </a:moveTo>
                  <a:cubicBezTo>
                    <a:pt x="1" y="2224"/>
                    <a:pt x="1796" y="4029"/>
                    <a:pt x="4019" y="4029"/>
                  </a:cubicBezTo>
                  <a:cubicBezTo>
                    <a:pt x="4019" y="1806"/>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5"/>
            <p:cNvSpPr/>
            <p:nvPr/>
          </p:nvSpPr>
          <p:spPr>
            <a:xfrm>
              <a:off x="8674368" y="5082504"/>
              <a:ext cx="267370" cy="267370"/>
            </a:xfrm>
            <a:custGeom>
              <a:avLst/>
              <a:gdLst/>
              <a:ahLst/>
              <a:cxnLst/>
              <a:rect l="l" t="t" r="r" b="b"/>
              <a:pathLst>
                <a:path w="4030" h="4030" extrusionOk="0">
                  <a:moveTo>
                    <a:pt x="4029" y="0"/>
                  </a:moveTo>
                  <a:cubicBezTo>
                    <a:pt x="1806" y="0"/>
                    <a:pt x="0" y="1806"/>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5"/>
            <p:cNvSpPr/>
            <p:nvPr/>
          </p:nvSpPr>
          <p:spPr>
            <a:xfrm>
              <a:off x="8140426" y="5082504"/>
              <a:ext cx="267370" cy="267370"/>
            </a:xfrm>
            <a:custGeom>
              <a:avLst/>
              <a:gdLst/>
              <a:ahLst/>
              <a:cxnLst/>
              <a:rect l="l" t="t" r="r" b="b"/>
              <a:pathLst>
                <a:path w="4030" h="4030" extrusionOk="0">
                  <a:moveTo>
                    <a:pt x="4030" y="0"/>
                  </a:moveTo>
                  <a:cubicBezTo>
                    <a:pt x="1806" y="0"/>
                    <a:pt x="1" y="1806"/>
                    <a:pt x="1" y="4029"/>
                  </a:cubicBezTo>
                  <a:cubicBezTo>
                    <a:pt x="2224" y="4029"/>
                    <a:pt x="4019" y="2224"/>
                    <a:pt x="403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5"/>
            <p:cNvSpPr/>
            <p:nvPr/>
          </p:nvSpPr>
          <p:spPr>
            <a:xfrm>
              <a:off x="8674368" y="2942834"/>
              <a:ext cx="267370" cy="266707"/>
            </a:xfrm>
            <a:custGeom>
              <a:avLst/>
              <a:gdLst/>
              <a:ahLst/>
              <a:cxnLst/>
              <a:rect l="l" t="t" r="r" b="b"/>
              <a:pathLst>
                <a:path w="4030" h="4020" extrusionOk="0">
                  <a:moveTo>
                    <a:pt x="4029" y="1"/>
                  </a:moveTo>
                  <a:cubicBezTo>
                    <a:pt x="1806" y="1"/>
                    <a:pt x="0" y="1796"/>
                    <a:pt x="0" y="4019"/>
                  </a:cubicBezTo>
                  <a:cubicBezTo>
                    <a:pt x="2224" y="4019"/>
                    <a:pt x="4029" y="221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5"/>
            <p:cNvSpPr/>
            <p:nvPr/>
          </p:nvSpPr>
          <p:spPr>
            <a:xfrm>
              <a:off x="8942334" y="2942834"/>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5"/>
            <p:cNvSpPr/>
            <p:nvPr/>
          </p:nvSpPr>
          <p:spPr>
            <a:xfrm>
              <a:off x="8407729" y="2942834"/>
              <a:ext cx="266707" cy="266707"/>
            </a:xfrm>
            <a:custGeom>
              <a:avLst/>
              <a:gdLst/>
              <a:ahLst/>
              <a:cxnLst/>
              <a:rect l="l" t="t" r="r" b="b"/>
              <a:pathLst>
                <a:path w="4020" h="4020" extrusionOk="0">
                  <a:moveTo>
                    <a:pt x="1" y="1"/>
                  </a:moveTo>
                  <a:cubicBezTo>
                    <a:pt x="1" y="2214"/>
                    <a:pt x="1796" y="4019"/>
                    <a:pt x="4019" y="4019"/>
                  </a:cubicBezTo>
                  <a:cubicBezTo>
                    <a:pt x="4019"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5"/>
            <p:cNvSpPr/>
            <p:nvPr/>
          </p:nvSpPr>
          <p:spPr>
            <a:xfrm>
              <a:off x="7339911" y="2942834"/>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5"/>
            <p:cNvSpPr/>
            <p:nvPr/>
          </p:nvSpPr>
          <p:spPr>
            <a:xfrm>
              <a:off x="8140426" y="2942834"/>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5"/>
            <p:cNvSpPr/>
            <p:nvPr/>
          </p:nvSpPr>
          <p:spPr>
            <a:xfrm>
              <a:off x="7606550" y="2942834"/>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5"/>
            <p:cNvSpPr/>
            <p:nvPr/>
          </p:nvSpPr>
          <p:spPr>
            <a:xfrm>
              <a:off x="7339911" y="3477436"/>
              <a:ext cx="266707" cy="267304"/>
            </a:xfrm>
            <a:custGeom>
              <a:avLst/>
              <a:gdLst/>
              <a:ahLst/>
              <a:cxnLst/>
              <a:rect l="l" t="t" r="r" b="b"/>
              <a:pathLst>
                <a:path w="4020" h="4029" extrusionOk="0">
                  <a:moveTo>
                    <a:pt x="4019" y="0"/>
                  </a:moveTo>
                  <a:cubicBezTo>
                    <a:pt x="1796" y="0"/>
                    <a:pt x="1" y="1805"/>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5"/>
            <p:cNvSpPr/>
            <p:nvPr/>
          </p:nvSpPr>
          <p:spPr>
            <a:xfrm>
              <a:off x="8942334" y="4814540"/>
              <a:ext cx="265977" cy="267370"/>
            </a:xfrm>
            <a:custGeom>
              <a:avLst/>
              <a:gdLst/>
              <a:ahLst/>
              <a:cxnLst/>
              <a:rect l="l" t="t" r="r" b="b"/>
              <a:pathLst>
                <a:path w="4009" h="4030" extrusionOk="0">
                  <a:moveTo>
                    <a:pt x="4009" y="0"/>
                  </a:moveTo>
                  <a:cubicBezTo>
                    <a:pt x="1795" y="10"/>
                    <a:pt x="0" y="1806"/>
                    <a:pt x="0" y="4029"/>
                  </a:cubicBezTo>
                  <a:cubicBezTo>
                    <a:pt x="2214" y="4019"/>
                    <a:pt x="4009" y="2224"/>
                    <a:pt x="400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5"/>
            <p:cNvSpPr/>
            <p:nvPr/>
          </p:nvSpPr>
          <p:spPr>
            <a:xfrm>
              <a:off x="8674368" y="4814540"/>
              <a:ext cx="267370" cy="267370"/>
            </a:xfrm>
            <a:custGeom>
              <a:avLst/>
              <a:gdLst/>
              <a:ahLst/>
              <a:cxnLst/>
              <a:rect l="l" t="t" r="r" b="b"/>
              <a:pathLst>
                <a:path w="4030" h="4030" extrusionOk="0">
                  <a:moveTo>
                    <a:pt x="0" y="0"/>
                  </a:moveTo>
                  <a:cubicBezTo>
                    <a:pt x="0" y="2224"/>
                    <a:pt x="1806" y="4029"/>
                    <a:pt x="4029" y="4029"/>
                  </a:cubicBezTo>
                  <a:cubicBezTo>
                    <a:pt x="4029" y="1806"/>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5"/>
            <p:cNvSpPr/>
            <p:nvPr/>
          </p:nvSpPr>
          <p:spPr>
            <a:xfrm>
              <a:off x="7339911" y="4279937"/>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5"/>
            <p:cNvSpPr/>
            <p:nvPr/>
          </p:nvSpPr>
          <p:spPr>
            <a:xfrm>
              <a:off x="7606550" y="4814540"/>
              <a:ext cx="267370" cy="267370"/>
            </a:xfrm>
            <a:custGeom>
              <a:avLst/>
              <a:gdLst/>
              <a:ahLst/>
              <a:cxnLst/>
              <a:rect l="l" t="t" r="r" b="b"/>
              <a:pathLst>
                <a:path w="4030" h="4030" extrusionOk="0">
                  <a:moveTo>
                    <a:pt x="0" y="0"/>
                  </a:moveTo>
                  <a:cubicBezTo>
                    <a:pt x="0" y="2224"/>
                    <a:pt x="1806" y="4029"/>
                    <a:pt x="4029" y="4029"/>
                  </a:cubicBezTo>
                  <a:cubicBezTo>
                    <a:pt x="4019" y="1806"/>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5"/>
            <p:cNvSpPr/>
            <p:nvPr/>
          </p:nvSpPr>
          <p:spPr>
            <a:xfrm>
              <a:off x="8140426" y="4814540"/>
              <a:ext cx="267370" cy="267370"/>
            </a:xfrm>
            <a:custGeom>
              <a:avLst/>
              <a:gdLst/>
              <a:ahLst/>
              <a:cxnLst/>
              <a:rect l="l" t="t" r="r" b="b"/>
              <a:pathLst>
                <a:path w="4030" h="4030" extrusionOk="0">
                  <a:moveTo>
                    <a:pt x="1" y="0"/>
                  </a:moveTo>
                  <a:cubicBezTo>
                    <a:pt x="1" y="2224"/>
                    <a:pt x="1806" y="4029"/>
                    <a:pt x="4030" y="4029"/>
                  </a:cubicBezTo>
                  <a:cubicBezTo>
                    <a:pt x="4019" y="1806"/>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5"/>
            <p:cNvSpPr/>
            <p:nvPr/>
          </p:nvSpPr>
          <p:spPr>
            <a:xfrm>
              <a:off x="8407729" y="4814540"/>
              <a:ext cx="266707" cy="267370"/>
            </a:xfrm>
            <a:custGeom>
              <a:avLst/>
              <a:gdLst/>
              <a:ahLst/>
              <a:cxnLst/>
              <a:rect l="l" t="t" r="r" b="b"/>
              <a:pathLst>
                <a:path w="4020" h="4030" extrusionOk="0">
                  <a:moveTo>
                    <a:pt x="4019" y="0"/>
                  </a:moveTo>
                  <a:cubicBezTo>
                    <a:pt x="1796" y="0"/>
                    <a:pt x="1" y="1806"/>
                    <a:pt x="1"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5"/>
            <p:cNvSpPr/>
            <p:nvPr/>
          </p:nvSpPr>
          <p:spPr>
            <a:xfrm>
              <a:off x="7873853" y="4814540"/>
              <a:ext cx="266641" cy="267370"/>
            </a:xfrm>
            <a:custGeom>
              <a:avLst/>
              <a:gdLst/>
              <a:ahLst/>
              <a:cxnLst/>
              <a:rect l="l" t="t" r="r" b="b"/>
              <a:pathLst>
                <a:path w="4019" h="4030" extrusionOk="0">
                  <a:moveTo>
                    <a:pt x="4019" y="0"/>
                  </a:moveTo>
                  <a:cubicBezTo>
                    <a:pt x="1795" y="0"/>
                    <a:pt x="0" y="1806"/>
                    <a:pt x="0"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2"/>
        <p:cNvGrpSpPr/>
        <p:nvPr/>
      </p:nvGrpSpPr>
      <p:grpSpPr>
        <a:xfrm>
          <a:off x="0" y="0"/>
          <a:ext cx="0" cy="0"/>
          <a:chOff x="0" y="0"/>
          <a:chExt cx="0" cy="0"/>
        </a:xfrm>
      </p:grpSpPr>
      <p:grpSp>
        <p:nvGrpSpPr>
          <p:cNvPr id="153" name="Google Shape;153;p3"/>
          <p:cNvGrpSpPr/>
          <p:nvPr/>
        </p:nvGrpSpPr>
        <p:grpSpPr>
          <a:xfrm>
            <a:off x="7339248" y="0"/>
            <a:ext cx="1869727" cy="5349875"/>
            <a:chOff x="7339248" y="0"/>
            <a:chExt cx="1869727" cy="5349875"/>
          </a:xfrm>
        </p:grpSpPr>
        <p:sp>
          <p:nvSpPr>
            <p:cNvPr id="154" name="Google Shape;154;p3"/>
            <p:cNvSpPr/>
            <p:nvPr/>
          </p:nvSpPr>
          <p:spPr>
            <a:xfrm>
              <a:off x="7873853" y="1605067"/>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8140426" y="160506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8674368" y="1605067"/>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8407729" y="1605067"/>
              <a:ext cx="266707" cy="267304"/>
            </a:xfrm>
            <a:custGeom>
              <a:avLst/>
              <a:gdLst/>
              <a:ahLst/>
              <a:cxnLst/>
              <a:rect l="l" t="t" r="r" b="b"/>
              <a:pathLst>
                <a:path w="4020" h="4029" extrusionOk="0">
                  <a:moveTo>
                    <a:pt x="1" y="0"/>
                  </a:moveTo>
                  <a:cubicBezTo>
                    <a:pt x="1" y="2224"/>
                    <a:pt x="1796" y="4029"/>
                    <a:pt x="4019" y="4029"/>
                  </a:cubicBezTo>
                  <a:cubicBezTo>
                    <a:pt x="4019"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8941670" y="535199"/>
              <a:ext cx="266641" cy="266707"/>
            </a:xfrm>
            <a:custGeom>
              <a:avLst/>
              <a:gdLst/>
              <a:ahLst/>
              <a:cxnLst/>
              <a:rect l="l" t="t" r="r" b="b"/>
              <a:pathLst>
                <a:path w="4019" h="4020" extrusionOk="0">
                  <a:moveTo>
                    <a:pt x="0" y="1"/>
                  </a:moveTo>
                  <a:cubicBezTo>
                    <a:pt x="0" y="2224"/>
                    <a:pt x="1795" y="4019"/>
                    <a:pt x="4019" y="4019"/>
                  </a:cubicBezTo>
                  <a:cubicBezTo>
                    <a:pt x="401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8941670" y="1605067"/>
              <a:ext cx="266641" cy="267304"/>
            </a:xfrm>
            <a:custGeom>
              <a:avLst/>
              <a:gdLst/>
              <a:ahLst/>
              <a:cxnLst/>
              <a:rect l="l" t="t" r="r" b="b"/>
              <a:pathLst>
                <a:path w="4019" h="4029" extrusionOk="0">
                  <a:moveTo>
                    <a:pt x="0" y="0"/>
                  </a:moveTo>
                  <a:cubicBezTo>
                    <a:pt x="0" y="2224"/>
                    <a:pt x="1795" y="4029"/>
                    <a:pt x="4019" y="4029"/>
                  </a:cubicBezTo>
                  <a:cubicBezTo>
                    <a:pt x="401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7606550" y="1873032"/>
              <a:ext cx="267370" cy="267304"/>
            </a:xfrm>
            <a:custGeom>
              <a:avLst/>
              <a:gdLst/>
              <a:ahLst/>
              <a:cxnLst/>
              <a:rect l="l" t="t" r="r" b="b"/>
              <a:pathLst>
                <a:path w="4030" h="4029" extrusionOk="0">
                  <a:moveTo>
                    <a:pt x="0" y="0"/>
                  </a:moveTo>
                  <a:cubicBezTo>
                    <a:pt x="0" y="2224"/>
                    <a:pt x="1806" y="4019"/>
                    <a:pt x="4029" y="4029"/>
                  </a:cubicBezTo>
                  <a:cubicBezTo>
                    <a:pt x="402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8674368" y="535199"/>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8674368" y="1873032"/>
              <a:ext cx="267370" cy="267304"/>
            </a:xfrm>
            <a:custGeom>
              <a:avLst/>
              <a:gdLst/>
              <a:ahLst/>
              <a:cxnLst/>
              <a:rect l="l" t="t" r="r" b="b"/>
              <a:pathLst>
                <a:path w="4030" h="4029" extrusionOk="0">
                  <a:moveTo>
                    <a:pt x="0" y="0"/>
                  </a:moveTo>
                  <a:cubicBezTo>
                    <a:pt x="10" y="2224"/>
                    <a:pt x="1806" y="4019"/>
                    <a:pt x="4029" y="4029"/>
                  </a:cubicBezTo>
                  <a:cubicBezTo>
                    <a:pt x="402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7873853" y="1873032"/>
              <a:ext cx="266641" cy="267304"/>
            </a:xfrm>
            <a:custGeom>
              <a:avLst/>
              <a:gdLst/>
              <a:ahLst/>
              <a:cxnLst/>
              <a:rect l="l" t="t" r="r" b="b"/>
              <a:pathLst>
                <a:path w="4019" h="4029" extrusionOk="0">
                  <a:moveTo>
                    <a:pt x="4019" y="0"/>
                  </a:moveTo>
                  <a:cubicBezTo>
                    <a:pt x="1795" y="0"/>
                    <a:pt x="0" y="1805"/>
                    <a:pt x="0" y="4029"/>
                  </a:cubicBezTo>
                  <a:cubicBezTo>
                    <a:pt x="2214" y="401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8941670" y="1873032"/>
              <a:ext cx="266641" cy="267304"/>
            </a:xfrm>
            <a:custGeom>
              <a:avLst/>
              <a:gdLst/>
              <a:ahLst/>
              <a:cxnLst/>
              <a:rect l="l" t="t" r="r" b="b"/>
              <a:pathLst>
                <a:path w="4019" h="4029" extrusionOk="0">
                  <a:moveTo>
                    <a:pt x="4019" y="0"/>
                  </a:moveTo>
                  <a:cubicBezTo>
                    <a:pt x="1805" y="0"/>
                    <a:pt x="0" y="1805"/>
                    <a:pt x="0" y="4029"/>
                  </a:cubicBezTo>
                  <a:cubicBezTo>
                    <a:pt x="2213" y="401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7606550" y="535199"/>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7606550" y="803827"/>
              <a:ext cx="267370" cy="266043"/>
            </a:xfrm>
            <a:custGeom>
              <a:avLst/>
              <a:gdLst/>
              <a:ahLst/>
              <a:cxnLst/>
              <a:rect l="l" t="t" r="r" b="b"/>
              <a:pathLst>
                <a:path w="4030" h="4010" extrusionOk="0">
                  <a:moveTo>
                    <a:pt x="19" y="1"/>
                  </a:moveTo>
                  <a:cubicBezTo>
                    <a:pt x="13" y="1"/>
                    <a:pt x="7" y="1"/>
                    <a:pt x="0" y="1"/>
                  </a:cubicBezTo>
                  <a:cubicBezTo>
                    <a:pt x="11" y="2214"/>
                    <a:pt x="1806" y="4009"/>
                    <a:pt x="4029" y="4009"/>
                  </a:cubicBezTo>
                  <a:cubicBezTo>
                    <a:pt x="4019" y="1802"/>
                    <a:pt x="2234" y="1"/>
                    <a:pt x="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7873853" y="535199"/>
              <a:ext cx="266641" cy="266707"/>
            </a:xfrm>
            <a:custGeom>
              <a:avLst/>
              <a:gdLst/>
              <a:ahLst/>
              <a:cxnLst/>
              <a:rect l="l" t="t" r="r" b="b"/>
              <a:pathLst>
                <a:path w="4019" h="4020" extrusionOk="0">
                  <a:moveTo>
                    <a:pt x="0" y="1"/>
                  </a:moveTo>
                  <a:cubicBezTo>
                    <a:pt x="0" y="2224"/>
                    <a:pt x="1795" y="4019"/>
                    <a:pt x="4019" y="4019"/>
                  </a:cubicBezTo>
                  <a:cubicBezTo>
                    <a:pt x="4019" y="179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7339911" y="1069802"/>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7606550" y="1605067"/>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7606550" y="1069802"/>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7339911" y="1338430"/>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8140426" y="1338430"/>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8140426" y="1069802"/>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7873853" y="1069802"/>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7873853" y="1338430"/>
              <a:ext cx="266641" cy="266707"/>
            </a:xfrm>
            <a:custGeom>
              <a:avLst/>
              <a:gdLst/>
              <a:ahLst/>
              <a:cxnLst/>
              <a:rect l="l" t="t" r="r" b="b"/>
              <a:pathLst>
                <a:path w="4019" h="4020" extrusionOk="0">
                  <a:moveTo>
                    <a:pt x="0" y="1"/>
                  </a:moveTo>
                  <a:cubicBezTo>
                    <a:pt x="0" y="2214"/>
                    <a:pt x="1795" y="4019"/>
                    <a:pt x="4019" y="4019"/>
                  </a:cubicBezTo>
                  <a:cubicBezTo>
                    <a:pt x="401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8407729" y="1338430"/>
              <a:ext cx="266707" cy="266707"/>
            </a:xfrm>
            <a:custGeom>
              <a:avLst/>
              <a:gdLst/>
              <a:ahLst/>
              <a:cxnLst/>
              <a:rect l="l" t="t" r="r" b="b"/>
              <a:pathLst>
                <a:path w="4020" h="4020" extrusionOk="0">
                  <a:moveTo>
                    <a:pt x="1" y="1"/>
                  </a:moveTo>
                  <a:cubicBezTo>
                    <a:pt x="1" y="2214"/>
                    <a:pt x="1796" y="4019"/>
                    <a:pt x="4019" y="4019"/>
                  </a:cubicBezTo>
                  <a:cubicBezTo>
                    <a:pt x="4019"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8942334" y="1069802"/>
              <a:ext cx="266641" cy="267370"/>
            </a:xfrm>
            <a:custGeom>
              <a:avLst/>
              <a:gdLst/>
              <a:ahLst/>
              <a:cxnLst/>
              <a:rect l="l" t="t" r="r" b="b"/>
              <a:pathLst>
                <a:path w="4019" h="4030" extrusionOk="0">
                  <a:moveTo>
                    <a:pt x="4019" y="0"/>
                  </a:moveTo>
                  <a:lnTo>
                    <a:pt x="4019" y="0"/>
                  </a:lnTo>
                  <a:cubicBezTo>
                    <a:pt x="1795" y="11"/>
                    <a:pt x="0" y="1806"/>
                    <a:pt x="0"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8407729" y="535199"/>
              <a:ext cx="266707" cy="266707"/>
            </a:xfrm>
            <a:custGeom>
              <a:avLst/>
              <a:gdLst/>
              <a:ahLst/>
              <a:cxnLst/>
              <a:rect l="l" t="t" r="r" b="b"/>
              <a:pathLst>
                <a:path w="4020" h="4020" extrusionOk="0">
                  <a:moveTo>
                    <a:pt x="1" y="1"/>
                  </a:moveTo>
                  <a:cubicBezTo>
                    <a:pt x="1" y="2224"/>
                    <a:pt x="1796" y="4019"/>
                    <a:pt x="4019" y="4019"/>
                  </a:cubicBezTo>
                  <a:cubicBezTo>
                    <a:pt x="4019"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8140426" y="1873032"/>
              <a:ext cx="267370" cy="267304"/>
            </a:xfrm>
            <a:custGeom>
              <a:avLst/>
              <a:gdLst/>
              <a:ahLst/>
              <a:cxnLst/>
              <a:rect l="l" t="t" r="r" b="b"/>
              <a:pathLst>
                <a:path w="4030" h="4029" extrusionOk="0">
                  <a:moveTo>
                    <a:pt x="1" y="0"/>
                  </a:moveTo>
                  <a:cubicBezTo>
                    <a:pt x="11" y="2224"/>
                    <a:pt x="1806" y="4019"/>
                    <a:pt x="4030" y="4029"/>
                  </a:cubicBezTo>
                  <a:cubicBezTo>
                    <a:pt x="4030"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8942334" y="1338430"/>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8407729" y="1069802"/>
              <a:ext cx="266707" cy="267370"/>
            </a:xfrm>
            <a:custGeom>
              <a:avLst/>
              <a:gdLst/>
              <a:ahLst/>
              <a:cxnLst/>
              <a:rect l="l" t="t" r="r" b="b"/>
              <a:pathLst>
                <a:path w="4020" h="4030" extrusionOk="0">
                  <a:moveTo>
                    <a:pt x="4019" y="0"/>
                  </a:moveTo>
                  <a:lnTo>
                    <a:pt x="4019" y="0"/>
                  </a:lnTo>
                  <a:cubicBezTo>
                    <a:pt x="1796" y="11"/>
                    <a:pt x="1" y="1806"/>
                    <a:pt x="1" y="4029"/>
                  </a:cubicBezTo>
                  <a:lnTo>
                    <a:pt x="1" y="4029"/>
                  </a:ln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8407729" y="1873032"/>
              <a:ext cx="266707" cy="267304"/>
            </a:xfrm>
            <a:custGeom>
              <a:avLst/>
              <a:gdLst/>
              <a:ahLst/>
              <a:cxnLst/>
              <a:rect l="l" t="t" r="r" b="b"/>
              <a:pathLst>
                <a:path w="4020" h="4029" extrusionOk="0">
                  <a:moveTo>
                    <a:pt x="4019" y="0"/>
                  </a:moveTo>
                  <a:cubicBezTo>
                    <a:pt x="1806" y="0"/>
                    <a:pt x="1" y="1805"/>
                    <a:pt x="1" y="4029"/>
                  </a:cubicBezTo>
                  <a:lnTo>
                    <a:pt x="1" y="4029"/>
                  </a:lnTo>
                  <a:cubicBezTo>
                    <a:pt x="2214" y="401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140426" y="535199"/>
              <a:ext cx="267370" cy="266707"/>
            </a:xfrm>
            <a:custGeom>
              <a:avLst/>
              <a:gdLst/>
              <a:ahLst/>
              <a:cxnLst/>
              <a:rect l="l" t="t" r="r" b="b"/>
              <a:pathLst>
                <a:path w="4030" h="4020" extrusionOk="0">
                  <a:moveTo>
                    <a:pt x="4030" y="1"/>
                  </a:moveTo>
                  <a:cubicBezTo>
                    <a:pt x="1806" y="1"/>
                    <a:pt x="1" y="1796"/>
                    <a:pt x="1" y="4019"/>
                  </a:cubicBezTo>
                  <a:cubicBezTo>
                    <a:pt x="2224" y="4019"/>
                    <a:pt x="4030"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8941670" y="803827"/>
              <a:ext cx="266641" cy="266043"/>
            </a:xfrm>
            <a:custGeom>
              <a:avLst/>
              <a:gdLst/>
              <a:ahLst/>
              <a:cxnLst/>
              <a:rect l="l" t="t" r="r" b="b"/>
              <a:pathLst>
                <a:path w="4019" h="4010" extrusionOk="0">
                  <a:moveTo>
                    <a:pt x="4000" y="1"/>
                  </a:moveTo>
                  <a:cubicBezTo>
                    <a:pt x="1795" y="1"/>
                    <a:pt x="0" y="1802"/>
                    <a:pt x="0" y="4009"/>
                  </a:cubicBezTo>
                  <a:cubicBezTo>
                    <a:pt x="2213" y="4009"/>
                    <a:pt x="4019" y="2214"/>
                    <a:pt x="4019" y="1"/>
                  </a:cubicBezTo>
                  <a:cubicBezTo>
                    <a:pt x="4012" y="1"/>
                    <a:pt x="4006" y="1"/>
                    <a:pt x="400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8674368" y="803827"/>
              <a:ext cx="267370" cy="266707"/>
            </a:xfrm>
            <a:custGeom>
              <a:avLst/>
              <a:gdLst/>
              <a:ahLst/>
              <a:cxnLst/>
              <a:rect l="l" t="t" r="r" b="b"/>
              <a:pathLst>
                <a:path w="4030" h="4020" extrusionOk="0">
                  <a:moveTo>
                    <a:pt x="0" y="1"/>
                  </a:moveTo>
                  <a:cubicBezTo>
                    <a:pt x="0" y="2214"/>
                    <a:pt x="1806" y="4020"/>
                    <a:pt x="4029" y="4020"/>
                  </a:cubicBezTo>
                  <a:cubicBezTo>
                    <a:pt x="402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7606550" y="133843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8140426" y="803827"/>
              <a:ext cx="267370" cy="266707"/>
            </a:xfrm>
            <a:custGeom>
              <a:avLst/>
              <a:gdLst/>
              <a:ahLst/>
              <a:cxnLst/>
              <a:rect l="l" t="t" r="r" b="b"/>
              <a:pathLst>
                <a:path w="4030" h="4020" extrusionOk="0">
                  <a:moveTo>
                    <a:pt x="1" y="1"/>
                  </a:moveTo>
                  <a:cubicBezTo>
                    <a:pt x="1" y="2214"/>
                    <a:pt x="1806" y="4020"/>
                    <a:pt x="4030" y="4020"/>
                  </a:cubicBezTo>
                  <a:cubicBezTo>
                    <a:pt x="4030"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7873853" y="803827"/>
              <a:ext cx="266641" cy="266043"/>
            </a:xfrm>
            <a:custGeom>
              <a:avLst/>
              <a:gdLst/>
              <a:ahLst/>
              <a:cxnLst/>
              <a:rect l="l" t="t" r="r" b="b"/>
              <a:pathLst>
                <a:path w="4019" h="4010" extrusionOk="0">
                  <a:moveTo>
                    <a:pt x="4000" y="1"/>
                  </a:moveTo>
                  <a:cubicBezTo>
                    <a:pt x="1785" y="1"/>
                    <a:pt x="0" y="1802"/>
                    <a:pt x="0" y="4009"/>
                  </a:cubicBezTo>
                  <a:cubicBezTo>
                    <a:pt x="2214" y="4009"/>
                    <a:pt x="4019" y="2214"/>
                    <a:pt x="4019" y="1"/>
                  </a:cubicBezTo>
                  <a:cubicBezTo>
                    <a:pt x="4013" y="1"/>
                    <a:pt x="4006" y="1"/>
                    <a:pt x="400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8407729" y="803827"/>
              <a:ext cx="266707" cy="266043"/>
            </a:xfrm>
            <a:custGeom>
              <a:avLst/>
              <a:gdLst/>
              <a:ahLst/>
              <a:cxnLst/>
              <a:rect l="l" t="t" r="r" b="b"/>
              <a:pathLst>
                <a:path w="4020" h="4010" extrusionOk="0">
                  <a:moveTo>
                    <a:pt x="4001" y="1"/>
                  </a:moveTo>
                  <a:cubicBezTo>
                    <a:pt x="1796" y="1"/>
                    <a:pt x="1" y="1802"/>
                    <a:pt x="1" y="4009"/>
                  </a:cubicBezTo>
                  <a:lnTo>
                    <a:pt x="1" y="4009"/>
                  </a:lnTo>
                  <a:cubicBezTo>
                    <a:pt x="2214" y="4009"/>
                    <a:pt x="4019" y="2214"/>
                    <a:pt x="4019" y="1"/>
                  </a:cubicBezTo>
                  <a:cubicBezTo>
                    <a:pt x="4013" y="1"/>
                    <a:pt x="4007" y="1"/>
                    <a:pt x="400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8674368" y="1069802"/>
              <a:ext cx="267370" cy="267370"/>
            </a:xfrm>
            <a:custGeom>
              <a:avLst/>
              <a:gdLst/>
              <a:ahLst/>
              <a:cxnLst/>
              <a:rect l="l" t="t" r="r" b="b"/>
              <a:pathLst>
                <a:path w="4030" h="4030" extrusionOk="0">
                  <a:moveTo>
                    <a:pt x="0" y="0"/>
                  </a:moveTo>
                  <a:cubicBezTo>
                    <a:pt x="0" y="2224"/>
                    <a:pt x="1806" y="4029"/>
                    <a:pt x="4029" y="4029"/>
                  </a:cubicBezTo>
                  <a:cubicBezTo>
                    <a:pt x="4029" y="1806"/>
                    <a:pt x="2224" y="11"/>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8674368" y="1338430"/>
              <a:ext cx="267370" cy="266707"/>
            </a:xfrm>
            <a:custGeom>
              <a:avLst/>
              <a:gdLst/>
              <a:ahLst/>
              <a:cxnLst/>
              <a:rect l="l" t="t" r="r" b="b"/>
              <a:pathLst>
                <a:path w="4030" h="4020" extrusionOk="0">
                  <a:moveTo>
                    <a:pt x="4029" y="1"/>
                  </a:moveTo>
                  <a:cubicBezTo>
                    <a:pt x="1806" y="1"/>
                    <a:pt x="0" y="1796"/>
                    <a:pt x="0" y="4019"/>
                  </a:cubicBezTo>
                  <a:cubicBezTo>
                    <a:pt x="2224" y="4019"/>
                    <a:pt x="4029" y="221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7873853" y="267898"/>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7606550" y="0"/>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7873853" y="0"/>
              <a:ext cx="266641" cy="267304"/>
            </a:xfrm>
            <a:custGeom>
              <a:avLst/>
              <a:gdLst/>
              <a:ahLst/>
              <a:cxnLst/>
              <a:rect l="l" t="t" r="r" b="b"/>
              <a:pathLst>
                <a:path w="4019" h="4029" extrusionOk="0">
                  <a:moveTo>
                    <a:pt x="4019" y="0"/>
                  </a:moveTo>
                  <a:cubicBezTo>
                    <a:pt x="1795" y="0"/>
                    <a:pt x="0" y="1805"/>
                    <a:pt x="0" y="4029"/>
                  </a:cubicBezTo>
                  <a:cubicBezTo>
                    <a:pt x="2224" y="4029"/>
                    <a:pt x="4019" y="2223"/>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8407729" y="0"/>
              <a:ext cx="266707" cy="267304"/>
            </a:xfrm>
            <a:custGeom>
              <a:avLst/>
              <a:gdLst/>
              <a:ahLst/>
              <a:cxnLst/>
              <a:rect l="l" t="t" r="r" b="b"/>
              <a:pathLst>
                <a:path w="4020" h="4029" extrusionOk="0">
                  <a:moveTo>
                    <a:pt x="4019" y="0"/>
                  </a:moveTo>
                  <a:cubicBezTo>
                    <a:pt x="1796" y="0"/>
                    <a:pt x="1" y="1805"/>
                    <a:pt x="1" y="4029"/>
                  </a:cubicBezTo>
                  <a:lnTo>
                    <a:pt x="1" y="4029"/>
                  </a:lnTo>
                  <a:cubicBezTo>
                    <a:pt x="2224" y="4029"/>
                    <a:pt x="4019" y="2223"/>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7339911" y="0"/>
              <a:ext cx="266707" cy="267304"/>
            </a:xfrm>
            <a:custGeom>
              <a:avLst/>
              <a:gdLst/>
              <a:ahLst/>
              <a:cxnLst/>
              <a:rect l="l" t="t" r="r" b="b"/>
              <a:pathLst>
                <a:path w="4020" h="4029" extrusionOk="0">
                  <a:moveTo>
                    <a:pt x="4019" y="0"/>
                  </a:moveTo>
                  <a:cubicBezTo>
                    <a:pt x="1796" y="0"/>
                    <a:pt x="1" y="1805"/>
                    <a:pt x="1" y="4029"/>
                  </a:cubicBezTo>
                  <a:cubicBezTo>
                    <a:pt x="2214" y="4029"/>
                    <a:pt x="4019" y="2223"/>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7339911" y="53519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8140426" y="0"/>
              <a:ext cx="267370" cy="267304"/>
            </a:xfrm>
            <a:custGeom>
              <a:avLst/>
              <a:gdLst/>
              <a:ahLst/>
              <a:cxnLst/>
              <a:rect l="l" t="t" r="r" b="b"/>
              <a:pathLst>
                <a:path w="4030" h="4029" extrusionOk="0">
                  <a:moveTo>
                    <a:pt x="1" y="0"/>
                  </a:moveTo>
                  <a:cubicBezTo>
                    <a:pt x="1" y="2223"/>
                    <a:pt x="1806" y="4029"/>
                    <a:pt x="4030" y="4029"/>
                  </a:cubicBezTo>
                  <a:cubicBezTo>
                    <a:pt x="4019"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8942334" y="0"/>
              <a:ext cx="265977" cy="267304"/>
            </a:xfrm>
            <a:custGeom>
              <a:avLst/>
              <a:gdLst/>
              <a:ahLst/>
              <a:cxnLst/>
              <a:rect l="l" t="t" r="r" b="b"/>
              <a:pathLst>
                <a:path w="4009" h="4029" extrusionOk="0">
                  <a:moveTo>
                    <a:pt x="4009" y="0"/>
                  </a:moveTo>
                  <a:lnTo>
                    <a:pt x="4009" y="0"/>
                  </a:lnTo>
                  <a:cubicBezTo>
                    <a:pt x="1795" y="10"/>
                    <a:pt x="0" y="1805"/>
                    <a:pt x="0" y="4029"/>
                  </a:cubicBezTo>
                  <a:cubicBezTo>
                    <a:pt x="2214" y="4019"/>
                    <a:pt x="4009" y="2223"/>
                    <a:pt x="400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8674368" y="0"/>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8942334" y="2408232"/>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7606550" y="2408232"/>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7339911" y="2408232"/>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7339911" y="2140267"/>
              <a:ext cx="266707" cy="266707"/>
            </a:xfrm>
            <a:custGeom>
              <a:avLst/>
              <a:gdLst/>
              <a:ahLst/>
              <a:cxnLst/>
              <a:rect l="l" t="t" r="r" b="b"/>
              <a:pathLst>
                <a:path w="4020" h="4020" extrusionOk="0">
                  <a:moveTo>
                    <a:pt x="4019" y="1"/>
                  </a:moveTo>
                  <a:cubicBezTo>
                    <a:pt x="1796" y="1"/>
                    <a:pt x="1" y="1796"/>
                    <a:pt x="1" y="4020"/>
                  </a:cubicBezTo>
                  <a:cubicBezTo>
                    <a:pt x="2224" y="4020"/>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7339911" y="1873032"/>
              <a:ext cx="266707" cy="267304"/>
            </a:xfrm>
            <a:custGeom>
              <a:avLst/>
              <a:gdLst/>
              <a:ahLst/>
              <a:cxnLst/>
              <a:rect l="l" t="t" r="r" b="b"/>
              <a:pathLst>
                <a:path w="4020" h="4029" extrusionOk="0">
                  <a:moveTo>
                    <a:pt x="4019" y="0"/>
                  </a:moveTo>
                  <a:cubicBezTo>
                    <a:pt x="1796" y="0"/>
                    <a:pt x="1" y="1805"/>
                    <a:pt x="1" y="4029"/>
                  </a:cubicBezTo>
                  <a:cubicBezTo>
                    <a:pt x="2214" y="401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7873853" y="2408232"/>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8407729" y="2408232"/>
              <a:ext cx="266707" cy="267370"/>
            </a:xfrm>
            <a:custGeom>
              <a:avLst/>
              <a:gdLst/>
              <a:ahLst/>
              <a:cxnLst/>
              <a:rect l="l" t="t" r="r" b="b"/>
              <a:pathLst>
                <a:path w="4020" h="4030" extrusionOk="0">
                  <a:moveTo>
                    <a:pt x="1" y="1"/>
                  </a:moveTo>
                  <a:cubicBezTo>
                    <a:pt x="1" y="2224"/>
                    <a:pt x="1796" y="4020"/>
                    <a:pt x="4019" y="4030"/>
                  </a:cubicBezTo>
                  <a:cubicBezTo>
                    <a:pt x="4019" y="180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8674368" y="2408232"/>
              <a:ext cx="267370" cy="267370"/>
            </a:xfrm>
            <a:custGeom>
              <a:avLst/>
              <a:gdLst/>
              <a:ahLst/>
              <a:cxnLst/>
              <a:rect l="l" t="t" r="r" b="b"/>
              <a:pathLst>
                <a:path w="4030" h="4030" extrusionOk="0">
                  <a:moveTo>
                    <a:pt x="4029" y="1"/>
                  </a:moveTo>
                  <a:cubicBezTo>
                    <a:pt x="1806" y="1"/>
                    <a:pt x="0" y="1806"/>
                    <a:pt x="0" y="4030"/>
                  </a:cubicBezTo>
                  <a:cubicBezTo>
                    <a:pt x="2224" y="4020"/>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8140426" y="2408232"/>
              <a:ext cx="267370" cy="267370"/>
            </a:xfrm>
            <a:custGeom>
              <a:avLst/>
              <a:gdLst/>
              <a:ahLst/>
              <a:cxnLst/>
              <a:rect l="l" t="t" r="r" b="b"/>
              <a:pathLst>
                <a:path w="4030" h="4030" extrusionOk="0">
                  <a:moveTo>
                    <a:pt x="4030" y="1"/>
                  </a:moveTo>
                  <a:cubicBezTo>
                    <a:pt x="1806" y="1"/>
                    <a:pt x="1" y="1806"/>
                    <a:pt x="1" y="4030"/>
                  </a:cubicBezTo>
                  <a:cubicBezTo>
                    <a:pt x="2224" y="4020"/>
                    <a:pt x="4019"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8674368" y="267898"/>
              <a:ext cx="267370" cy="267370"/>
            </a:xfrm>
            <a:custGeom>
              <a:avLst/>
              <a:gdLst/>
              <a:ahLst/>
              <a:cxnLst/>
              <a:rect l="l" t="t" r="r" b="b"/>
              <a:pathLst>
                <a:path w="4030" h="4030" extrusionOk="0">
                  <a:moveTo>
                    <a:pt x="4029" y="1"/>
                  </a:moveTo>
                  <a:cubicBezTo>
                    <a:pt x="1806" y="1"/>
                    <a:pt x="0" y="1806"/>
                    <a:pt x="0" y="4030"/>
                  </a:cubicBezTo>
                  <a:cubicBezTo>
                    <a:pt x="2224" y="4020"/>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8942334" y="267898"/>
              <a:ext cx="266641" cy="267370"/>
            </a:xfrm>
            <a:custGeom>
              <a:avLst/>
              <a:gdLst/>
              <a:ahLst/>
              <a:cxnLst/>
              <a:rect l="l" t="t" r="r" b="b"/>
              <a:pathLst>
                <a:path w="4019" h="4030" extrusionOk="0">
                  <a:moveTo>
                    <a:pt x="0" y="1"/>
                  </a:moveTo>
                  <a:cubicBezTo>
                    <a:pt x="0" y="2224"/>
                    <a:pt x="1795" y="4030"/>
                    <a:pt x="4019" y="4030"/>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8407729" y="267898"/>
              <a:ext cx="266707" cy="267370"/>
            </a:xfrm>
            <a:custGeom>
              <a:avLst/>
              <a:gdLst/>
              <a:ahLst/>
              <a:cxnLst/>
              <a:rect l="l" t="t" r="r" b="b"/>
              <a:pathLst>
                <a:path w="4020" h="4030" extrusionOk="0">
                  <a:moveTo>
                    <a:pt x="1" y="1"/>
                  </a:moveTo>
                  <a:cubicBezTo>
                    <a:pt x="1" y="2224"/>
                    <a:pt x="1796" y="4030"/>
                    <a:pt x="4019" y="4030"/>
                  </a:cubicBezTo>
                  <a:cubicBezTo>
                    <a:pt x="4019" y="180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7339911" y="267898"/>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8140426" y="267898"/>
              <a:ext cx="267370" cy="267370"/>
            </a:xfrm>
            <a:custGeom>
              <a:avLst/>
              <a:gdLst/>
              <a:ahLst/>
              <a:cxnLst/>
              <a:rect l="l" t="t" r="r" b="b"/>
              <a:pathLst>
                <a:path w="4030" h="4030" extrusionOk="0">
                  <a:moveTo>
                    <a:pt x="4030" y="1"/>
                  </a:moveTo>
                  <a:cubicBezTo>
                    <a:pt x="1806" y="1"/>
                    <a:pt x="1" y="1806"/>
                    <a:pt x="1" y="4030"/>
                  </a:cubicBezTo>
                  <a:cubicBezTo>
                    <a:pt x="2224" y="4030"/>
                    <a:pt x="4019"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7606550" y="26789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7339911" y="803827"/>
              <a:ext cx="266707" cy="266043"/>
            </a:xfrm>
            <a:custGeom>
              <a:avLst/>
              <a:gdLst/>
              <a:ahLst/>
              <a:cxnLst/>
              <a:rect l="l" t="t" r="r" b="b"/>
              <a:pathLst>
                <a:path w="4020" h="4010" extrusionOk="0">
                  <a:moveTo>
                    <a:pt x="4001" y="1"/>
                  </a:moveTo>
                  <a:cubicBezTo>
                    <a:pt x="1786" y="1"/>
                    <a:pt x="1" y="1802"/>
                    <a:pt x="1" y="4009"/>
                  </a:cubicBezTo>
                  <a:cubicBezTo>
                    <a:pt x="2214" y="4009"/>
                    <a:pt x="4009" y="2214"/>
                    <a:pt x="4019" y="1"/>
                  </a:cubicBezTo>
                  <a:cubicBezTo>
                    <a:pt x="4013" y="1"/>
                    <a:pt x="4007" y="1"/>
                    <a:pt x="400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941670" y="2140267"/>
              <a:ext cx="267304" cy="266707"/>
            </a:xfrm>
            <a:custGeom>
              <a:avLst/>
              <a:gdLst/>
              <a:ahLst/>
              <a:cxnLst/>
              <a:rect l="l" t="t" r="r" b="b"/>
              <a:pathLst>
                <a:path w="4029" h="4020" extrusionOk="0">
                  <a:moveTo>
                    <a:pt x="4019" y="1"/>
                  </a:moveTo>
                  <a:cubicBezTo>
                    <a:pt x="1805" y="1"/>
                    <a:pt x="0" y="1806"/>
                    <a:pt x="10" y="4020"/>
                  </a:cubicBezTo>
                  <a:cubicBezTo>
                    <a:pt x="2224" y="4020"/>
                    <a:pt x="4029" y="221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8674368" y="2140267"/>
              <a:ext cx="267370" cy="266707"/>
            </a:xfrm>
            <a:custGeom>
              <a:avLst/>
              <a:gdLst/>
              <a:ahLst/>
              <a:cxnLst/>
              <a:rect l="l" t="t" r="r" b="b"/>
              <a:pathLst>
                <a:path w="4030" h="4020" extrusionOk="0">
                  <a:moveTo>
                    <a:pt x="0" y="1"/>
                  </a:moveTo>
                  <a:cubicBezTo>
                    <a:pt x="0" y="2224"/>
                    <a:pt x="1806" y="4020"/>
                    <a:pt x="4029" y="4020"/>
                  </a:cubicBezTo>
                  <a:cubicBezTo>
                    <a:pt x="402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7339911" y="1605067"/>
              <a:ext cx="266707" cy="267304"/>
            </a:xfrm>
            <a:custGeom>
              <a:avLst/>
              <a:gdLst/>
              <a:ahLst/>
              <a:cxnLst/>
              <a:rect l="l" t="t" r="r" b="b"/>
              <a:pathLst>
                <a:path w="4020" h="4029" extrusionOk="0">
                  <a:moveTo>
                    <a:pt x="1" y="0"/>
                  </a:moveTo>
                  <a:cubicBezTo>
                    <a:pt x="1" y="2224"/>
                    <a:pt x="1796" y="4029"/>
                    <a:pt x="4019" y="4029"/>
                  </a:cubicBezTo>
                  <a:cubicBezTo>
                    <a:pt x="4019" y="1805"/>
                    <a:pt x="221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7606550" y="2140267"/>
              <a:ext cx="267370" cy="266707"/>
            </a:xfrm>
            <a:custGeom>
              <a:avLst/>
              <a:gdLst/>
              <a:ahLst/>
              <a:cxnLst/>
              <a:rect l="l" t="t" r="r" b="b"/>
              <a:pathLst>
                <a:path w="4030" h="4020" extrusionOk="0">
                  <a:moveTo>
                    <a:pt x="0" y="1"/>
                  </a:moveTo>
                  <a:cubicBezTo>
                    <a:pt x="0" y="2224"/>
                    <a:pt x="1806" y="4020"/>
                    <a:pt x="4029" y="4020"/>
                  </a:cubicBezTo>
                  <a:cubicBezTo>
                    <a:pt x="401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8140426" y="2140267"/>
              <a:ext cx="267370" cy="266707"/>
            </a:xfrm>
            <a:custGeom>
              <a:avLst/>
              <a:gdLst/>
              <a:ahLst/>
              <a:cxnLst/>
              <a:rect l="l" t="t" r="r" b="b"/>
              <a:pathLst>
                <a:path w="4030" h="4020" extrusionOk="0">
                  <a:moveTo>
                    <a:pt x="1" y="1"/>
                  </a:moveTo>
                  <a:cubicBezTo>
                    <a:pt x="1" y="2224"/>
                    <a:pt x="1806" y="4020"/>
                    <a:pt x="4030" y="4020"/>
                  </a:cubicBezTo>
                  <a:cubicBezTo>
                    <a:pt x="4030"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8407729" y="2140267"/>
              <a:ext cx="266707" cy="266707"/>
            </a:xfrm>
            <a:custGeom>
              <a:avLst/>
              <a:gdLst/>
              <a:ahLst/>
              <a:cxnLst/>
              <a:rect l="l" t="t" r="r" b="b"/>
              <a:pathLst>
                <a:path w="4020" h="4020" extrusionOk="0">
                  <a:moveTo>
                    <a:pt x="4019" y="1"/>
                  </a:moveTo>
                  <a:cubicBezTo>
                    <a:pt x="1796" y="1"/>
                    <a:pt x="1" y="1796"/>
                    <a:pt x="1" y="4020"/>
                  </a:cubicBezTo>
                  <a:lnTo>
                    <a:pt x="1" y="4020"/>
                  </a:lnTo>
                  <a:cubicBezTo>
                    <a:pt x="2224" y="4020"/>
                    <a:pt x="4019" y="221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7873853" y="2140267"/>
              <a:ext cx="266641" cy="266707"/>
            </a:xfrm>
            <a:custGeom>
              <a:avLst/>
              <a:gdLst/>
              <a:ahLst/>
              <a:cxnLst/>
              <a:rect l="l" t="t" r="r" b="b"/>
              <a:pathLst>
                <a:path w="4019" h="4020" extrusionOk="0">
                  <a:moveTo>
                    <a:pt x="4019" y="1"/>
                  </a:moveTo>
                  <a:cubicBezTo>
                    <a:pt x="1795" y="1"/>
                    <a:pt x="0" y="1796"/>
                    <a:pt x="0" y="4020"/>
                  </a:cubicBezTo>
                  <a:cubicBezTo>
                    <a:pt x="2224" y="4020"/>
                    <a:pt x="4019" y="221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7873853" y="4279937"/>
              <a:ext cx="266641" cy="266707"/>
            </a:xfrm>
            <a:custGeom>
              <a:avLst/>
              <a:gdLst/>
              <a:ahLst/>
              <a:cxnLst/>
              <a:rect l="l" t="t" r="r" b="b"/>
              <a:pathLst>
                <a:path w="4019" h="4020" extrusionOk="0">
                  <a:moveTo>
                    <a:pt x="0" y="1"/>
                  </a:moveTo>
                  <a:cubicBezTo>
                    <a:pt x="0" y="2224"/>
                    <a:pt x="1795" y="4019"/>
                    <a:pt x="4019" y="4019"/>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8140426" y="4279937"/>
              <a:ext cx="267370" cy="267370"/>
            </a:xfrm>
            <a:custGeom>
              <a:avLst/>
              <a:gdLst/>
              <a:ahLst/>
              <a:cxnLst/>
              <a:rect l="l" t="t" r="r" b="b"/>
              <a:pathLst>
                <a:path w="4030" h="4030" extrusionOk="0">
                  <a:moveTo>
                    <a:pt x="4030" y="1"/>
                  </a:moveTo>
                  <a:cubicBezTo>
                    <a:pt x="1806" y="1"/>
                    <a:pt x="1" y="1806"/>
                    <a:pt x="1" y="4029"/>
                  </a:cubicBezTo>
                  <a:cubicBezTo>
                    <a:pt x="2224" y="4019"/>
                    <a:pt x="4030"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8674368" y="4279937"/>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8407729" y="4279937"/>
              <a:ext cx="266707" cy="266707"/>
            </a:xfrm>
            <a:custGeom>
              <a:avLst/>
              <a:gdLst/>
              <a:ahLst/>
              <a:cxnLst/>
              <a:rect l="l" t="t" r="r" b="b"/>
              <a:pathLst>
                <a:path w="4020" h="4020" extrusionOk="0">
                  <a:moveTo>
                    <a:pt x="1" y="1"/>
                  </a:moveTo>
                  <a:cubicBezTo>
                    <a:pt x="1" y="2224"/>
                    <a:pt x="1806" y="4019"/>
                    <a:pt x="4019" y="4019"/>
                  </a:cubicBezTo>
                  <a:cubicBezTo>
                    <a:pt x="4019" y="180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8941670" y="3209472"/>
              <a:ext cx="266641" cy="267304"/>
            </a:xfrm>
            <a:custGeom>
              <a:avLst/>
              <a:gdLst/>
              <a:ahLst/>
              <a:cxnLst/>
              <a:rect l="l" t="t" r="r" b="b"/>
              <a:pathLst>
                <a:path w="4019" h="4029" extrusionOk="0">
                  <a:moveTo>
                    <a:pt x="0" y="0"/>
                  </a:moveTo>
                  <a:cubicBezTo>
                    <a:pt x="0" y="2224"/>
                    <a:pt x="1795" y="4029"/>
                    <a:pt x="4019" y="4029"/>
                  </a:cubicBezTo>
                  <a:cubicBezTo>
                    <a:pt x="4019" y="1805"/>
                    <a:pt x="2213"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8941670" y="4279937"/>
              <a:ext cx="266641" cy="266707"/>
            </a:xfrm>
            <a:custGeom>
              <a:avLst/>
              <a:gdLst/>
              <a:ahLst/>
              <a:cxnLst/>
              <a:rect l="l" t="t" r="r" b="b"/>
              <a:pathLst>
                <a:path w="4019" h="4020" extrusionOk="0">
                  <a:moveTo>
                    <a:pt x="0" y="1"/>
                  </a:moveTo>
                  <a:cubicBezTo>
                    <a:pt x="0" y="2224"/>
                    <a:pt x="1805" y="4019"/>
                    <a:pt x="4019" y="4019"/>
                  </a:cubicBezTo>
                  <a:cubicBezTo>
                    <a:pt x="4019" y="1796"/>
                    <a:pt x="2213"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7606550" y="4547902"/>
              <a:ext cx="267370" cy="266707"/>
            </a:xfrm>
            <a:custGeom>
              <a:avLst/>
              <a:gdLst/>
              <a:ahLst/>
              <a:cxnLst/>
              <a:rect l="l" t="t" r="r" b="b"/>
              <a:pathLst>
                <a:path w="4030" h="4020" extrusionOk="0">
                  <a:moveTo>
                    <a:pt x="0" y="1"/>
                  </a:moveTo>
                  <a:cubicBezTo>
                    <a:pt x="0" y="2224"/>
                    <a:pt x="1806" y="4019"/>
                    <a:pt x="4029" y="4019"/>
                  </a:cubicBezTo>
                  <a:cubicBezTo>
                    <a:pt x="402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8674368" y="3209472"/>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8674368" y="4547902"/>
              <a:ext cx="267370" cy="266707"/>
            </a:xfrm>
            <a:custGeom>
              <a:avLst/>
              <a:gdLst/>
              <a:ahLst/>
              <a:cxnLst/>
              <a:rect l="l" t="t" r="r" b="b"/>
              <a:pathLst>
                <a:path w="4030" h="4020" extrusionOk="0">
                  <a:moveTo>
                    <a:pt x="0" y="1"/>
                  </a:moveTo>
                  <a:cubicBezTo>
                    <a:pt x="10" y="2224"/>
                    <a:pt x="1806" y="4019"/>
                    <a:pt x="4029" y="4019"/>
                  </a:cubicBezTo>
                  <a:cubicBezTo>
                    <a:pt x="402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7873853" y="4547902"/>
              <a:ext cx="266641" cy="266707"/>
            </a:xfrm>
            <a:custGeom>
              <a:avLst/>
              <a:gdLst/>
              <a:ahLst/>
              <a:cxnLst/>
              <a:rect l="l" t="t" r="r" b="b"/>
              <a:pathLst>
                <a:path w="4019" h="4020" extrusionOk="0">
                  <a:moveTo>
                    <a:pt x="4019" y="1"/>
                  </a:moveTo>
                  <a:cubicBezTo>
                    <a:pt x="1795" y="1"/>
                    <a:pt x="0" y="1796"/>
                    <a:pt x="0" y="4019"/>
                  </a:cubicBezTo>
                  <a:cubicBezTo>
                    <a:pt x="221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8941670" y="4547902"/>
              <a:ext cx="266641" cy="266707"/>
            </a:xfrm>
            <a:custGeom>
              <a:avLst/>
              <a:gdLst/>
              <a:ahLst/>
              <a:cxnLst/>
              <a:rect l="l" t="t" r="r" b="b"/>
              <a:pathLst>
                <a:path w="4019" h="4020" extrusionOk="0">
                  <a:moveTo>
                    <a:pt x="4019" y="1"/>
                  </a:moveTo>
                  <a:cubicBezTo>
                    <a:pt x="1795" y="1"/>
                    <a:pt x="0" y="1796"/>
                    <a:pt x="0" y="4019"/>
                  </a:cubicBezTo>
                  <a:cubicBezTo>
                    <a:pt x="222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7606550" y="3209472"/>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7606550" y="3477436"/>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7873853" y="3209472"/>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7339911" y="3744671"/>
              <a:ext cx="266707" cy="266707"/>
            </a:xfrm>
            <a:custGeom>
              <a:avLst/>
              <a:gdLst/>
              <a:ahLst/>
              <a:cxnLst/>
              <a:rect l="l" t="t" r="r" b="b"/>
              <a:pathLst>
                <a:path w="4020" h="4020" extrusionOk="0">
                  <a:moveTo>
                    <a:pt x="4019" y="1"/>
                  </a:moveTo>
                  <a:cubicBezTo>
                    <a:pt x="1796" y="1"/>
                    <a:pt x="1" y="1806"/>
                    <a:pt x="1" y="4019"/>
                  </a:cubicBezTo>
                  <a:cubicBezTo>
                    <a:pt x="221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7606550" y="4279937"/>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7606550" y="3744671"/>
              <a:ext cx="267370" cy="266707"/>
            </a:xfrm>
            <a:custGeom>
              <a:avLst/>
              <a:gdLst/>
              <a:ahLst/>
              <a:cxnLst/>
              <a:rect l="l" t="t" r="r" b="b"/>
              <a:pathLst>
                <a:path w="4030" h="4020" extrusionOk="0">
                  <a:moveTo>
                    <a:pt x="0" y="1"/>
                  </a:moveTo>
                  <a:cubicBezTo>
                    <a:pt x="0" y="2224"/>
                    <a:pt x="1806" y="4019"/>
                    <a:pt x="4029" y="4019"/>
                  </a:cubicBezTo>
                  <a:cubicBezTo>
                    <a:pt x="4019" y="180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7339248" y="4012636"/>
              <a:ext cx="267370" cy="267370"/>
            </a:xfrm>
            <a:custGeom>
              <a:avLst/>
              <a:gdLst/>
              <a:ahLst/>
              <a:cxnLst/>
              <a:rect l="l" t="t" r="r" b="b"/>
              <a:pathLst>
                <a:path w="4030" h="4030" extrusionOk="0">
                  <a:moveTo>
                    <a:pt x="11" y="1"/>
                  </a:moveTo>
                  <a:cubicBezTo>
                    <a:pt x="1" y="2224"/>
                    <a:pt x="1806" y="4030"/>
                    <a:pt x="4029" y="4030"/>
                  </a:cubicBezTo>
                  <a:cubicBezTo>
                    <a:pt x="4029" y="1806"/>
                    <a:pt x="2234" y="1"/>
                    <a:pt x="1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8140426" y="4012636"/>
              <a:ext cx="267370" cy="267370"/>
            </a:xfrm>
            <a:custGeom>
              <a:avLst/>
              <a:gdLst/>
              <a:ahLst/>
              <a:cxnLst/>
              <a:rect l="l" t="t" r="r" b="b"/>
              <a:pathLst>
                <a:path w="4030" h="4030" extrusionOk="0">
                  <a:moveTo>
                    <a:pt x="4030" y="1"/>
                  </a:moveTo>
                  <a:cubicBezTo>
                    <a:pt x="1806" y="1"/>
                    <a:pt x="1" y="1806"/>
                    <a:pt x="1" y="4030"/>
                  </a:cubicBezTo>
                  <a:cubicBezTo>
                    <a:pt x="2224" y="4030"/>
                    <a:pt x="4030"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8140426" y="3744671"/>
              <a:ext cx="267370" cy="266707"/>
            </a:xfrm>
            <a:custGeom>
              <a:avLst/>
              <a:gdLst/>
              <a:ahLst/>
              <a:cxnLst/>
              <a:rect l="l" t="t" r="r" b="b"/>
              <a:pathLst>
                <a:path w="4030" h="4020" extrusionOk="0">
                  <a:moveTo>
                    <a:pt x="1" y="1"/>
                  </a:moveTo>
                  <a:cubicBezTo>
                    <a:pt x="1" y="2224"/>
                    <a:pt x="1806" y="4019"/>
                    <a:pt x="4030" y="4019"/>
                  </a:cubicBezTo>
                  <a:cubicBezTo>
                    <a:pt x="4019" y="180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7873853" y="3744671"/>
              <a:ext cx="266641" cy="266707"/>
            </a:xfrm>
            <a:custGeom>
              <a:avLst/>
              <a:gdLst/>
              <a:ahLst/>
              <a:cxnLst/>
              <a:rect l="l" t="t" r="r" b="b"/>
              <a:pathLst>
                <a:path w="4019" h="4020" extrusionOk="0">
                  <a:moveTo>
                    <a:pt x="4019" y="1"/>
                  </a:moveTo>
                  <a:cubicBezTo>
                    <a:pt x="1795" y="1"/>
                    <a:pt x="0" y="1806"/>
                    <a:pt x="0" y="4019"/>
                  </a:cubicBezTo>
                  <a:cubicBezTo>
                    <a:pt x="222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7873853" y="4012636"/>
              <a:ext cx="266641" cy="267370"/>
            </a:xfrm>
            <a:custGeom>
              <a:avLst/>
              <a:gdLst/>
              <a:ahLst/>
              <a:cxnLst/>
              <a:rect l="l" t="t" r="r" b="b"/>
              <a:pathLst>
                <a:path w="4019" h="4030" extrusionOk="0">
                  <a:moveTo>
                    <a:pt x="0" y="1"/>
                  </a:moveTo>
                  <a:cubicBezTo>
                    <a:pt x="0" y="2224"/>
                    <a:pt x="1795" y="4030"/>
                    <a:pt x="4019" y="4030"/>
                  </a:cubicBezTo>
                  <a:cubicBezTo>
                    <a:pt x="4019" y="180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8407729" y="4013366"/>
              <a:ext cx="266707" cy="266641"/>
            </a:xfrm>
            <a:custGeom>
              <a:avLst/>
              <a:gdLst/>
              <a:ahLst/>
              <a:cxnLst/>
              <a:rect l="l" t="t" r="r" b="b"/>
              <a:pathLst>
                <a:path w="4020" h="4019" extrusionOk="0">
                  <a:moveTo>
                    <a:pt x="1" y="0"/>
                  </a:moveTo>
                  <a:cubicBezTo>
                    <a:pt x="1" y="2213"/>
                    <a:pt x="1796" y="4019"/>
                    <a:pt x="4019" y="4019"/>
                  </a:cubicBezTo>
                  <a:cubicBezTo>
                    <a:pt x="4019" y="179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8942334" y="3744671"/>
              <a:ext cx="266641" cy="266707"/>
            </a:xfrm>
            <a:custGeom>
              <a:avLst/>
              <a:gdLst/>
              <a:ahLst/>
              <a:cxnLst/>
              <a:rect l="l" t="t" r="r" b="b"/>
              <a:pathLst>
                <a:path w="4019" h="4020" extrusionOk="0">
                  <a:moveTo>
                    <a:pt x="4019" y="1"/>
                  </a:moveTo>
                  <a:cubicBezTo>
                    <a:pt x="1795" y="1"/>
                    <a:pt x="0" y="1806"/>
                    <a:pt x="0" y="4019"/>
                  </a:cubicBezTo>
                  <a:cubicBezTo>
                    <a:pt x="221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8407729" y="3209472"/>
              <a:ext cx="266707" cy="267304"/>
            </a:xfrm>
            <a:custGeom>
              <a:avLst/>
              <a:gdLst/>
              <a:ahLst/>
              <a:cxnLst/>
              <a:rect l="l" t="t" r="r" b="b"/>
              <a:pathLst>
                <a:path w="4020" h="4029" extrusionOk="0">
                  <a:moveTo>
                    <a:pt x="1" y="0"/>
                  </a:moveTo>
                  <a:cubicBezTo>
                    <a:pt x="1" y="2224"/>
                    <a:pt x="1796" y="4029"/>
                    <a:pt x="4019" y="4029"/>
                  </a:cubicBezTo>
                  <a:cubicBezTo>
                    <a:pt x="4019"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8140426" y="4547902"/>
              <a:ext cx="267370" cy="266707"/>
            </a:xfrm>
            <a:custGeom>
              <a:avLst/>
              <a:gdLst/>
              <a:ahLst/>
              <a:cxnLst/>
              <a:rect l="l" t="t" r="r" b="b"/>
              <a:pathLst>
                <a:path w="4030" h="4020" extrusionOk="0">
                  <a:moveTo>
                    <a:pt x="1" y="1"/>
                  </a:moveTo>
                  <a:cubicBezTo>
                    <a:pt x="1" y="2224"/>
                    <a:pt x="1806" y="4019"/>
                    <a:pt x="4030" y="4019"/>
                  </a:cubicBezTo>
                  <a:cubicBezTo>
                    <a:pt x="4030"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8941670" y="4012636"/>
              <a:ext cx="267304" cy="267370"/>
            </a:xfrm>
            <a:custGeom>
              <a:avLst/>
              <a:gdLst/>
              <a:ahLst/>
              <a:cxnLst/>
              <a:rect l="l" t="t" r="r" b="b"/>
              <a:pathLst>
                <a:path w="4029" h="4030" extrusionOk="0">
                  <a:moveTo>
                    <a:pt x="10" y="1"/>
                  </a:moveTo>
                  <a:cubicBezTo>
                    <a:pt x="0" y="2224"/>
                    <a:pt x="1805" y="4019"/>
                    <a:pt x="4019" y="4030"/>
                  </a:cubicBezTo>
                  <a:cubicBezTo>
                    <a:pt x="4029" y="1806"/>
                    <a:pt x="2224" y="1"/>
                    <a:pt x="1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8407729" y="3744671"/>
              <a:ext cx="266707" cy="266707"/>
            </a:xfrm>
            <a:custGeom>
              <a:avLst/>
              <a:gdLst/>
              <a:ahLst/>
              <a:cxnLst/>
              <a:rect l="l" t="t" r="r" b="b"/>
              <a:pathLst>
                <a:path w="4020" h="4020" extrusionOk="0">
                  <a:moveTo>
                    <a:pt x="4019" y="1"/>
                  </a:moveTo>
                  <a:cubicBezTo>
                    <a:pt x="1796" y="1"/>
                    <a:pt x="1" y="1806"/>
                    <a:pt x="1" y="4019"/>
                  </a:cubicBezTo>
                  <a:cubicBezTo>
                    <a:pt x="222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8407729" y="4547902"/>
              <a:ext cx="266707" cy="266707"/>
            </a:xfrm>
            <a:custGeom>
              <a:avLst/>
              <a:gdLst/>
              <a:ahLst/>
              <a:cxnLst/>
              <a:rect l="l" t="t" r="r" b="b"/>
              <a:pathLst>
                <a:path w="4020" h="4020" extrusionOk="0">
                  <a:moveTo>
                    <a:pt x="4019" y="1"/>
                  </a:moveTo>
                  <a:cubicBezTo>
                    <a:pt x="1796" y="1"/>
                    <a:pt x="1" y="1796"/>
                    <a:pt x="1" y="4019"/>
                  </a:cubicBezTo>
                  <a:cubicBezTo>
                    <a:pt x="222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8140426" y="3209472"/>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8941670" y="3477436"/>
              <a:ext cx="266641" cy="267304"/>
            </a:xfrm>
            <a:custGeom>
              <a:avLst/>
              <a:gdLst/>
              <a:ahLst/>
              <a:cxnLst/>
              <a:rect l="l" t="t" r="r" b="b"/>
              <a:pathLst>
                <a:path w="4019" h="4029" extrusionOk="0">
                  <a:moveTo>
                    <a:pt x="4019" y="0"/>
                  </a:moveTo>
                  <a:cubicBezTo>
                    <a:pt x="1795" y="0"/>
                    <a:pt x="0" y="1805"/>
                    <a:pt x="0"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8674368" y="3477436"/>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7606550" y="4012636"/>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8140426" y="3477436"/>
              <a:ext cx="267370" cy="267304"/>
            </a:xfrm>
            <a:custGeom>
              <a:avLst/>
              <a:gdLst/>
              <a:ahLst/>
              <a:cxnLst/>
              <a:rect l="l" t="t" r="r" b="b"/>
              <a:pathLst>
                <a:path w="4030" h="4029" extrusionOk="0">
                  <a:moveTo>
                    <a:pt x="1" y="0"/>
                  </a:moveTo>
                  <a:cubicBezTo>
                    <a:pt x="1" y="2224"/>
                    <a:pt x="1806" y="4029"/>
                    <a:pt x="4030" y="4029"/>
                  </a:cubicBezTo>
                  <a:cubicBezTo>
                    <a:pt x="4030"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7873853" y="3477436"/>
              <a:ext cx="266641" cy="267304"/>
            </a:xfrm>
            <a:custGeom>
              <a:avLst/>
              <a:gdLst/>
              <a:ahLst/>
              <a:cxnLst/>
              <a:rect l="l" t="t" r="r" b="b"/>
              <a:pathLst>
                <a:path w="4019" h="4029" extrusionOk="0">
                  <a:moveTo>
                    <a:pt x="4019" y="0"/>
                  </a:moveTo>
                  <a:cubicBezTo>
                    <a:pt x="1795" y="0"/>
                    <a:pt x="0" y="1805"/>
                    <a:pt x="0"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8407729" y="3477436"/>
              <a:ext cx="266707" cy="267304"/>
            </a:xfrm>
            <a:custGeom>
              <a:avLst/>
              <a:gdLst/>
              <a:ahLst/>
              <a:cxnLst/>
              <a:rect l="l" t="t" r="r" b="b"/>
              <a:pathLst>
                <a:path w="4020" h="4029" extrusionOk="0">
                  <a:moveTo>
                    <a:pt x="4019" y="0"/>
                  </a:moveTo>
                  <a:cubicBezTo>
                    <a:pt x="1796" y="0"/>
                    <a:pt x="1" y="1805"/>
                    <a:pt x="1" y="4029"/>
                  </a:cubicBezTo>
                  <a:lnTo>
                    <a:pt x="1" y="4029"/>
                  </a:ln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8674368" y="3744671"/>
              <a:ext cx="267370" cy="266707"/>
            </a:xfrm>
            <a:custGeom>
              <a:avLst/>
              <a:gdLst/>
              <a:ahLst/>
              <a:cxnLst/>
              <a:rect l="l" t="t" r="r" b="b"/>
              <a:pathLst>
                <a:path w="4030" h="4020" extrusionOk="0">
                  <a:moveTo>
                    <a:pt x="0" y="1"/>
                  </a:moveTo>
                  <a:cubicBezTo>
                    <a:pt x="0" y="2224"/>
                    <a:pt x="1806" y="4019"/>
                    <a:pt x="4029" y="4019"/>
                  </a:cubicBezTo>
                  <a:cubicBezTo>
                    <a:pt x="4029" y="180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8674368" y="4012636"/>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7873853" y="2942834"/>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7606550" y="2674206"/>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7873853" y="267420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8407729" y="2674206"/>
              <a:ext cx="266707" cy="267370"/>
            </a:xfrm>
            <a:custGeom>
              <a:avLst/>
              <a:gdLst/>
              <a:ahLst/>
              <a:cxnLst/>
              <a:rect l="l" t="t" r="r" b="b"/>
              <a:pathLst>
                <a:path w="4020" h="4030" extrusionOk="0">
                  <a:moveTo>
                    <a:pt x="4019" y="0"/>
                  </a:moveTo>
                  <a:lnTo>
                    <a:pt x="4019" y="0"/>
                  </a:lnTo>
                  <a:cubicBezTo>
                    <a:pt x="1796" y="11"/>
                    <a:pt x="1" y="1806"/>
                    <a:pt x="1" y="4029"/>
                  </a:cubicBezTo>
                  <a:lnTo>
                    <a:pt x="1" y="4029"/>
                  </a:ln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7339911" y="2674206"/>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7339248" y="3209472"/>
              <a:ext cx="267370" cy="267304"/>
            </a:xfrm>
            <a:custGeom>
              <a:avLst/>
              <a:gdLst/>
              <a:ahLst/>
              <a:cxnLst/>
              <a:rect l="l" t="t" r="r" b="b"/>
              <a:pathLst>
                <a:path w="4030" h="4029" extrusionOk="0">
                  <a:moveTo>
                    <a:pt x="11" y="0"/>
                  </a:moveTo>
                  <a:cubicBezTo>
                    <a:pt x="1" y="2224"/>
                    <a:pt x="1806" y="4029"/>
                    <a:pt x="4029" y="4029"/>
                  </a:cubicBezTo>
                  <a:cubicBezTo>
                    <a:pt x="4029" y="1805"/>
                    <a:pt x="2224" y="0"/>
                    <a:pt x="1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8140426" y="2674206"/>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8942334" y="2674206"/>
              <a:ext cx="265977" cy="267370"/>
            </a:xfrm>
            <a:custGeom>
              <a:avLst/>
              <a:gdLst/>
              <a:ahLst/>
              <a:cxnLst/>
              <a:rect l="l" t="t" r="r" b="b"/>
              <a:pathLst>
                <a:path w="4009" h="4030" extrusionOk="0">
                  <a:moveTo>
                    <a:pt x="4009" y="0"/>
                  </a:moveTo>
                  <a:lnTo>
                    <a:pt x="4009" y="0"/>
                  </a:lnTo>
                  <a:cubicBezTo>
                    <a:pt x="1795" y="11"/>
                    <a:pt x="0" y="1806"/>
                    <a:pt x="0" y="4029"/>
                  </a:cubicBezTo>
                  <a:cubicBezTo>
                    <a:pt x="2214" y="4029"/>
                    <a:pt x="4009" y="2224"/>
                    <a:pt x="400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8674368" y="2674206"/>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8942334" y="5082504"/>
              <a:ext cx="266641" cy="267370"/>
            </a:xfrm>
            <a:custGeom>
              <a:avLst/>
              <a:gdLst/>
              <a:ahLst/>
              <a:cxnLst/>
              <a:rect l="l" t="t" r="r" b="b"/>
              <a:pathLst>
                <a:path w="4019" h="4030" extrusionOk="0">
                  <a:moveTo>
                    <a:pt x="0" y="0"/>
                  </a:moveTo>
                  <a:cubicBezTo>
                    <a:pt x="0" y="2224"/>
                    <a:pt x="1795" y="4029"/>
                    <a:pt x="4019" y="4029"/>
                  </a:cubicBezTo>
                  <a:cubicBezTo>
                    <a:pt x="4019" y="1806"/>
                    <a:pt x="221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7606550" y="5082504"/>
              <a:ext cx="267370" cy="267370"/>
            </a:xfrm>
            <a:custGeom>
              <a:avLst/>
              <a:gdLst/>
              <a:ahLst/>
              <a:cxnLst/>
              <a:rect l="l" t="t" r="r" b="b"/>
              <a:pathLst>
                <a:path w="4030" h="4030" extrusionOk="0">
                  <a:moveTo>
                    <a:pt x="4029" y="0"/>
                  </a:moveTo>
                  <a:cubicBezTo>
                    <a:pt x="1806" y="0"/>
                    <a:pt x="0" y="1806"/>
                    <a:pt x="0" y="4029"/>
                  </a:cubicBezTo>
                  <a:cubicBezTo>
                    <a:pt x="2224" y="4029"/>
                    <a:pt x="401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7339911" y="5082504"/>
              <a:ext cx="266707" cy="267370"/>
            </a:xfrm>
            <a:custGeom>
              <a:avLst/>
              <a:gdLst/>
              <a:ahLst/>
              <a:cxnLst/>
              <a:rect l="l" t="t" r="r" b="b"/>
              <a:pathLst>
                <a:path w="4020" h="4030" extrusionOk="0">
                  <a:moveTo>
                    <a:pt x="1" y="0"/>
                  </a:moveTo>
                  <a:cubicBezTo>
                    <a:pt x="1" y="2224"/>
                    <a:pt x="1796" y="4029"/>
                    <a:pt x="4019" y="4029"/>
                  </a:cubicBezTo>
                  <a:cubicBezTo>
                    <a:pt x="4019" y="1806"/>
                    <a:pt x="221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7339911" y="4814540"/>
              <a:ext cx="266707" cy="267370"/>
            </a:xfrm>
            <a:custGeom>
              <a:avLst/>
              <a:gdLst/>
              <a:ahLst/>
              <a:cxnLst/>
              <a:rect l="l" t="t" r="r" b="b"/>
              <a:pathLst>
                <a:path w="4020" h="4030" extrusionOk="0">
                  <a:moveTo>
                    <a:pt x="4019" y="0"/>
                  </a:moveTo>
                  <a:cubicBezTo>
                    <a:pt x="1796" y="0"/>
                    <a:pt x="1" y="1806"/>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7339911" y="4547902"/>
              <a:ext cx="266707" cy="266707"/>
            </a:xfrm>
            <a:custGeom>
              <a:avLst/>
              <a:gdLst/>
              <a:ahLst/>
              <a:cxnLst/>
              <a:rect l="l" t="t" r="r" b="b"/>
              <a:pathLst>
                <a:path w="4020" h="4020" extrusionOk="0">
                  <a:moveTo>
                    <a:pt x="4019" y="1"/>
                  </a:moveTo>
                  <a:cubicBezTo>
                    <a:pt x="1796" y="1"/>
                    <a:pt x="1" y="1796"/>
                    <a:pt x="1" y="4019"/>
                  </a:cubicBezTo>
                  <a:cubicBezTo>
                    <a:pt x="221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7873853" y="5082504"/>
              <a:ext cx="266641" cy="267370"/>
            </a:xfrm>
            <a:custGeom>
              <a:avLst/>
              <a:gdLst/>
              <a:ahLst/>
              <a:cxnLst/>
              <a:rect l="l" t="t" r="r" b="b"/>
              <a:pathLst>
                <a:path w="4019" h="4030" extrusionOk="0">
                  <a:moveTo>
                    <a:pt x="0" y="0"/>
                  </a:moveTo>
                  <a:cubicBezTo>
                    <a:pt x="0" y="2224"/>
                    <a:pt x="1795" y="4029"/>
                    <a:pt x="4019" y="4029"/>
                  </a:cubicBezTo>
                  <a:cubicBezTo>
                    <a:pt x="4019" y="1806"/>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8407729" y="5082504"/>
              <a:ext cx="266707" cy="267370"/>
            </a:xfrm>
            <a:custGeom>
              <a:avLst/>
              <a:gdLst/>
              <a:ahLst/>
              <a:cxnLst/>
              <a:rect l="l" t="t" r="r" b="b"/>
              <a:pathLst>
                <a:path w="4020" h="4030" extrusionOk="0">
                  <a:moveTo>
                    <a:pt x="1" y="0"/>
                  </a:moveTo>
                  <a:cubicBezTo>
                    <a:pt x="1" y="2224"/>
                    <a:pt x="1796" y="4029"/>
                    <a:pt x="4019" y="4029"/>
                  </a:cubicBezTo>
                  <a:cubicBezTo>
                    <a:pt x="4019" y="1806"/>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8674368" y="5082504"/>
              <a:ext cx="267370" cy="267370"/>
            </a:xfrm>
            <a:custGeom>
              <a:avLst/>
              <a:gdLst/>
              <a:ahLst/>
              <a:cxnLst/>
              <a:rect l="l" t="t" r="r" b="b"/>
              <a:pathLst>
                <a:path w="4030" h="4030" extrusionOk="0">
                  <a:moveTo>
                    <a:pt x="4029" y="0"/>
                  </a:moveTo>
                  <a:cubicBezTo>
                    <a:pt x="1806" y="0"/>
                    <a:pt x="0" y="1806"/>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8140426" y="5082504"/>
              <a:ext cx="267370" cy="267370"/>
            </a:xfrm>
            <a:custGeom>
              <a:avLst/>
              <a:gdLst/>
              <a:ahLst/>
              <a:cxnLst/>
              <a:rect l="l" t="t" r="r" b="b"/>
              <a:pathLst>
                <a:path w="4030" h="4030" extrusionOk="0">
                  <a:moveTo>
                    <a:pt x="4030" y="0"/>
                  </a:moveTo>
                  <a:cubicBezTo>
                    <a:pt x="1806" y="0"/>
                    <a:pt x="1" y="1806"/>
                    <a:pt x="1" y="4029"/>
                  </a:cubicBezTo>
                  <a:cubicBezTo>
                    <a:pt x="2224" y="4029"/>
                    <a:pt x="4019" y="2224"/>
                    <a:pt x="403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8674368" y="2942834"/>
              <a:ext cx="267370" cy="266707"/>
            </a:xfrm>
            <a:custGeom>
              <a:avLst/>
              <a:gdLst/>
              <a:ahLst/>
              <a:cxnLst/>
              <a:rect l="l" t="t" r="r" b="b"/>
              <a:pathLst>
                <a:path w="4030" h="4020" extrusionOk="0">
                  <a:moveTo>
                    <a:pt x="4029" y="1"/>
                  </a:moveTo>
                  <a:cubicBezTo>
                    <a:pt x="1806" y="1"/>
                    <a:pt x="0" y="1796"/>
                    <a:pt x="0" y="4019"/>
                  </a:cubicBezTo>
                  <a:cubicBezTo>
                    <a:pt x="2224" y="4019"/>
                    <a:pt x="4029" y="221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8942334" y="2942834"/>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8407729" y="2942834"/>
              <a:ext cx="266707" cy="266707"/>
            </a:xfrm>
            <a:custGeom>
              <a:avLst/>
              <a:gdLst/>
              <a:ahLst/>
              <a:cxnLst/>
              <a:rect l="l" t="t" r="r" b="b"/>
              <a:pathLst>
                <a:path w="4020" h="4020" extrusionOk="0">
                  <a:moveTo>
                    <a:pt x="1" y="1"/>
                  </a:moveTo>
                  <a:cubicBezTo>
                    <a:pt x="1" y="2214"/>
                    <a:pt x="1796" y="4019"/>
                    <a:pt x="4019" y="4019"/>
                  </a:cubicBezTo>
                  <a:cubicBezTo>
                    <a:pt x="4019"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7339911" y="2942834"/>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8140426" y="2942834"/>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7606550" y="2942834"/>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7339911" y="3477436"/>
              <a:ext cx="266707" cy="267304"/>
            </a:xfrm>
            <a:custGeom>
              <a:avLst/>
              <a:gdLst/>
              <a:ahLst/>
              <a:cxnLst/>
              <a:rect l="l" t="t" r="r" b="b"/>
              <a:pathLst>
                <a:path w="4020" h="4029" extrusionOk="0">
                  <a:moveTo>
                    <a:pt x="4019" y="0"/>
                  </a:moveTo>
                  <a:cubicBezTo>
                    <a:pt x="1796" y="0"/>
                    <a:pt x="1" y="1805"/>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8942334" y="4814540"/>
              <a:ext cx="265977" cy="267370"/>
            </a:xfrm>
            <a:custGeom>
              <a:avLst/>
              <a:gdLst/>
              <a:ahLst/>
              <a:cxnLst/>
              <a:rect l="l" t="t" r="r" b="b"/>
              <a:pathLst>
                <a:path w="4009" h="4030" extrusionOk="0">
                  <a:moveTo>
                    <a:pt x="4009" y="0"/>
                  </a:moveTo>
                  <a:cubicBezTo>
                    <a:pt x="1795" y="10"/>
                    <a:pt x="0" y="1806"/>
                    <a:pt x="0" y="4029"/>
                  </a:cubicBezTo>
                  <a:cubicBezTo>
                    <a:pt x="2214" y="4019"/>
                    <a:pt x="4009" y="2224"/>
                    <a:pt x="400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8674368" y="4814540"/>
              <a:ext cx="267370" cy="267370"/>
            </a:xfrm>
            <a:custGeom>
              <a:avLst/>
              <a:gdLst/>
              <a:ahLst/>
              <a:cxnLst/>
              <a:rect l="l" t="t" r="r" b="b"/>
              <a:pathLst>
                <a:path w="4030" h="4030" extrusionOk="0">
                  <a:moveTo>
                    <a:pt x="0" y="0"/>
                  </a:moveTo>
                  <a:cubicBezTo>
                    <a:pt x="0" y="2224"/>
                    <a:pt x="1806" y="4029"/>
                    <a:pt x="4029" y="4029"/>
                  </a:cubicBezTo>
                  <a:cubicBezTo>
                    <a:pt x="4029" y="1806"/>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7339911" y="4279937"/>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7606550" y="4814540"/>
              <a:ext cx="267370" cy="267370"/>
            </a:xfrm>
            <a:custGeom>
              <a:avLst/>
              <a:gdLst/>
              <a:ahLst/>
              <a:cxnLst/>
              <a:rect l="l" t="t" r="r" b="b"/>
              <a:pathLst>
                <a:path w="4030" h="4030" extrusionOk="0">
                  <a:moveTo>
                    <a:pt x="0" y="0"/>
                  </a:moveTo>
                  <a:cubicBezTo>
                    <a:pt x="0" y="2224"/>
                    <a:pt x="1806" y="4029"/>
                    <a:pt x="4029" y="4029"/>
                  </a:cubicBezTo>
                  <a:cubicBezTo>
                    <a:pt x="4019" y="1806"/>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8140426" y="4814540"/>
              <a:ext cx="267370" cy="267370"/>
            </a:xfrm>
            <a:custGeom>
              <a:avLst/>
              <a:gdLst/>
              <a:ahLst/>
              <a:cxnLst/>
              <a:rect l="l" t="t" r="r" b="b"/>
              <a:pathLst>
                <a:path w="4030" h="4030" extrusionOk="0">
                  <a:moveTo>
                    <a:pt x="1" y="0"/>
                  </a:moveTo>
                  <a:cubicBezTo>
                    <a:pt x="1" y="2224"/>
                    <a:pt x="1806" y="4029"/>
                    <a:pt x="4030" y="4029"/>
                  </a:cubicBezTo>
                  <a:cubicBezTo>
                    <a:pt x="4019" y="1806"/>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8407729" y="4814540"/>
              <a:ext cx="266707" cy="267370"/>
            </a:xfrm>
            <a:custGeom>
              <a:avLst/>
              <a:gdLst/>
              <a:ahLst/>
              <a:cxnLst/>
              <a:rect l="l" t="t" r="r" b="b"/>
              <a:pathLst>
                <a:path w="4020" h="4030" extrusionOk="0">
                  <a:moveTo>
                    <a:pt x="4019" y="0"/>
                  </a:moveTo>
                  <a:cubicBezTo>
                    <a:pt x="1796" y="0"/>
                    <a:pt x="1" y="1806"/>
                    <a:pt x="1"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7873853" y="4814540"/>
              <a:ext cx="266641" cy="267370"/>
            </a:xfrm>
            <a:custGeom>
              <a:avLst/>
              <a:gdLst/>
              <a:ahLst/>
              <a:cxnLst/>
              <a:rect l="l" t="t" r="r" b="b"/>
              <a:pathLst>
                <a:path w="4019" h="4030" extrusionOk="0">
                  <a:moveTo>
                    <a:pt x="4019" y="0"/>
                  </a:moveTo>
                  <a:cubicBezTo>
                    <a:pt x="1795" y="0"/>
                    <a:pt x="0" y="1806"/>
                    <a:pt x="0"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3"/>
          <p:cNvSpPr txBox="1">
            <a:spLocks noGrp="1"/>
          </p:cNvSpPr>
          <p:nvPr>
            <p:ph type="title" hasCustomPrompt="1"/>
          </p:nvPr>
        </p:nvSpPr>
        <p:spPr>
          <a:xfrm flipH="1">
            <a:off x="1605175" y="826725"/>
            <a:ext cx="1608900" cy="108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9000"/>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295" name="Google Shape;295;p3"/>
          <p:cNvSpPr txBox="1">
            <a:spLocks noGrp="1"/>
          </p:cNvSpPr>
          <p:nvPr>
            <p:ph type="title" idx="2"/>
          </p:nvPr>
        </p:nvSpPr>
        <p:spPr>
          <a:xfrm>
            <a:off x="3492313" y="836575"/>
            <a:ext cx="2994300" cy="393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5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6" name="Google Shape;296;p3"/>
          <p:cNvSpPr txBox="1">
            <a:spLocks noGrp="1"/>
          </p:cNvSpPr>
          <p:nvPr>
            <p:ph type="subTitle" idx="1"/>
          </p:nvPr>
        </p:nvSpPr>
        <p:spPr>
          <a:xfrm>
            <a:off x="3492313" y="1359775"/>
            <a:ext cx="2994300" cy="5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solidFill>
                  <a:schemeClr val="accent1"/>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7"/>
        <p:cNvGrpSpPr/>
        <p:nvPr/>
      </p:nvGrpSpPr>
      <p:grpSpPr>
        <a:xfrm>
          <a:off x="0" y="0"/>
          <a:ext cx="0" cy="0"/>
          <a:chOff x="0" y="0"/>
          <a:chExt cx="0" cy="0"/>
        </a:xfrm>
      </p:grpSpPr>
      <p:sp>
        <p:nvSpPr>
          <p:cNvPr id="298" name="Google Shape;298;p4"/>
          <p:cNvSpPr txBox="1">
            <a:spLocks noGrp="1"/>
          </p:cNvSpPr>
          <p:nvPr>
            <p:ph type="body" idx="1"/>
          </p:nvPr>
        </p:nvSpPr>
        <p:spPr>
          <a:xfrm>
            <a:off x="733925" y="1465850"/>
            <a:ext cx="7676100" cy="29460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AutoNum type="arabicPeriod"/>
              <a:defRPr sz="11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
        <p:nvSpPr>
          <p:cNvPr id="299" name="Google Shape;299;p4"/>
          <p:cNvSpPr txBox="1">
            <a:spLocks noGrp="1"/>
          </p:cNvSpPr>
          <p:nvPr>
            <p:ph type="title"/>
          </p:nvPr>
        </p:nvSpPr>
        <p:spPr>
          <a:xfrm>
            <a:off x="733925" y="773000"/>
            <a:ext cx="7676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00" name="Google Shape;300;p4"/>
          <p:cNvGrpSpPr/>
          <p:nvPr/>
        </p:nvGrpSpPr>
        <p:grpSpPr>
          <a:xfrm>
            <a:off x="-451746" y="0"/>
            <a:ext cx="801246" cy="5349875"/>
            <a:chOff x="-355746" y="0"/>
            <a:chExt cx="801246" cy="5349875"/>
          </a:xfrm>
        </p:grpSpPr>
        <p:sp>
          <p:nvSpPr>
            <p:cNvPr id="301" name="Google Shape;301;p4"/>
            <p:cNvSpPr/>
            <p:nvPr/>
          </p:nvSpPr>
          <p:spPr>
            <a:xfrm>
              <a:off x="-89107" y="1605067"/>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355746" y="1605067"/>
              <a:ext cx="266707" cy="267304"/>
            </a:xfrm>
            <a:custGeom>
              <a:avLst/>
              <a:gdLst/>
              <a:ahLst/>
              <a:cxnLst/>
              <a:rect l="l" t="t" r="r" b="b"/>
              <a:pathLst>
                <a:path w="4020" h="4029" extrusionOk="0">
                  <a:moveTo>
                    <a:pt x="1" y="0"/>
                  </a:moveTo>
                  <a:cubicBezTo>
                    <a:pt x="1" y="2224"/>
                    <a:pt x="1796" y="4029"/>
                    <a:pt x="4019" y="4029"/>
                  </a:cubicBezTo>
                  <a:cubicBezTo>
                    <a:pt x="4019"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178195" y="535199"/>
              <a:ext cx="266641" cy="266707"/>
            </a:xfrm>
            <a:custGeom>
              <a:avLst/>
              <a:gdLst/>
              <a:ahLst/>
              <a:cxnLst/>
              <a:rect l="l" t="t" r="r" b="b"/>
              <a:pathLst>
                <a:path w="4019" h="4020" extrusionOk="0">
                  <a:moveTo>
                    <a:pt x="0" y="1"/>
                  </a:moveTo>
                  <a:cubicBezTo>
                    <a:pt x="0" y="2224"/>
                    <a:pt x="1795" y="4019"/>
                    <a:pt x="4019" y="4019"/>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178195" y="1605067"/>
              <a:ext cx="266641" cy="267304"/>
            </a:xfrm>
            <a:custGeom>
              <a:avLst/>
              <a:gdLst/>
              <a:ahLst/>
              <a:cxnLst/>
              <a:rect l="l" t="t" r="r" b="b"/>
              <a:pathLst>
                <a:path w="4019" h="4029" extrusionOk="0">
                  <a:moveTo>
                    <a:pt x="0" y="0"/>
                  </a:moveTo>
                  <a:cubicBezTo>
                    <a:pt x="0" y="2224"/>
                    <a:pt x="1795" y="4029"/>
                    <a:pt x="4019" y="4029"/>
                  </a:cubicBezTo>
                  <a:cubicBezTo>
                    <a:pt x="401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89107" y="535199"/>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89107" y="1873032"/>
              <a:ext cx="267370" cy="267304"/>
            </a:xfrm>
            <a:custGeom>
              <a:avLst/>
              <a:gdLst/>
              <a:ahLst/>
              <a:cxnLst/>
              <a:rect l="l" t="t" r="r" b="b"/>
              <a:pathLst>
                <a:path w="4030" h="4029" extrusionOk="0">
                  <a:moveTo>
                    <a:pt x="0" y="0"/>
                  </a:moveTo>
                  <a:cubicBezTo>
                    <a:pt x="10" y="2224"/>
                    <a:pt x="1806" y="401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178195" y="1873032"/>
              <a:ext cx="266641" cy="267304"/>
            </a:xfrm>
            <a:custGeom>
              <a:avLst/>
              <a:gdLst/>
              <a:ahLst/>
              <a:cxnLst/>
              <a:rect l="l" t="t" r="r" b="b"/>
              <a:pathLst>
                <a:path w="4019" h="4029" extrusionOk="0">
                  <a:moveTo>
                    <a:pt x="4019" y="0"/>
                  </a:moveTo>
                  <a:cubicBezTo>
                    <a:pt x="1805" y="0"/>
                    <a:pt x="0" y="1805"/>
                    <a:pt x="0" y="4029"/>
                  </a:cubicBezTo>
                  <a:cubicBezTo>
                    <a:pt x="2213"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355746" y="1338430"/>
              <a:ext cx="266707" cy="266707"/>
            </a:xfrm>
            <a:custGeom>
              <a:avLst/>
              <a:gdLst/>
              <a:ahLst/>
              <a:cxnLst/>
              <a:rect l="l" t="t" r="r" b="b"/>
              <a:pathLst>
                <a:path w="4020" h="4020" extrusionOk="0">
                  <a:moveTo>
                    <a:pt x="1" y="1"/>
                  </a:moveTo>
                  <a:cubicBezTo>
                    <a:pt x="1" y="2214"/>
                    <a:pt x="1796" y="4019"/>
                    <a:pt x="4019" y="4019"/>
                  </a:cubicBezTo>
                  <a:cubicBezTo>
                    <a:pt x="4019"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178859" y="1069802"/>
              <a:ext cx="266641" cy="267370"/>
            </a:xfrm>
            <a:custGeom>
              <a:avLst/>
              <a:gdLst/>
              <a:ahLst/>
              <a:cxnLst/>
              <a:rect l="l" t="t" r="r" b="b"/>
              <a:pathLst>
                <a:path w="4019" h="4030" extrusionOk="0">
                  <a:moveTo>
                    <a:pt x="4019" y="0"/>
                  </a:moveTo>
                  <a:lnTo>
                    <a:pt x="4019" y="0"/>
                  </a:lnTo>
                  <a:cubicBezTo>
                    <a:pt x="1795" y="11"/>
                    <a:pt x="0" y="1806"/>
                    <a:pt x="0"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355746" y="535199"/>
              <a:ext cx="266707" cy="266707"/>
            </a:xfrm>
            <a:custGeom>
              <a:avLst/>
              <a:gdLst/>
              <a:ahLst/>
              <a:cxnLst/>
              <a:rect l="l" t="t" r="r" b="b"/>
              <a:pathLst>
                <a:path w="4020" h="4020" extrusionOk="0">
                  <a:moveTo>
                    <a:pt x="1" y="1"/>
                  </a:moveTo>
                  <a:cubicBezTo>
                    <a:pt x="1" y="2224"/>
                    <a:pt x="1796" y="4019"/>
                    <a:pt x="4019" y="4019"/>
                  </a:cubicBezTo>
                  <a:cubicBezTo>
                    <a:pt x="4019"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178859" y="1338430"/>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355746" y="1069802"/>
              <a:ext cx="266707" cy="267370"/>
            </a:xfrm>
            <a:custGeom>
              <a:avLst/>
              <a:gdLst/>
              <a:ahLst/>
              <a:cxnLst/>
              <a:rect l="l" t="t" r="r" b="b"/>
              <a:pathLst>
                <a:path w="4020" h="4030" extrusionOk="0">
                  <a:moveTo>
                    <a:pt x="4019" y="0"/>
                  </a:moveTo>
                  <a:lnTo>
                    <a:pt x="4019" y="0"/>
                  </a:lnTo>
                  <a:cubicBezTo>
                    <a:pt x="1796" y="11"/>
                    <a:pt x="1" y="1806"/>
                    <a:pt x="1" y="4029"/>
                  </a:cubicBezTo>
                  <a:lnTo>
                    <a:pt x="1" y="4029"/>
                  </a:ln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
            <p:cNvSpPr/>
            <p:nvPr/>
          </p:nvSpPr>
          <p:spPr>
            <a:xfrm>
              <a:off x="-355746" y="1873032"/>
              <a:ext cx="266707" cy="267304"/>
            </a:xfrm>
            <a:custGeom>
              <a:avLst/>
              <a:gdLst/>
              <a:ahLst/>
              <a:cxnLst/>
              <a:rect l="l" t="t" r="r" b="b"/>
              <a:pathLst>
                <a:path w="4020" h="4029" extrusionOk="0">
                  <a:moveTo>
                    <a:pt x="4019" y="0"/>
                  </a:moveTo>
                  <a:cubicBezTo>
                    <a:pt x="1806" y="0"/>
                    <a:pt x="1" y="1805"/>
                    <a:pt x="1" y="4029"/>
                  </a:cubicBezTo>
                  <a:lnTo>
                    <a:pt x="1" y="4029"/>
                  </a:ln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
            <p:cNvSpPr/>
            <p:nvPr/>
          </p:nvSpPr>
          <p:spPr>
            <a:xfrm>
              <a:off x="178195" y="803827"/>
              <a:ext cx="266641" cy="266043"/>
            </a:xfrm>
            <a:custGeom>
              <a:avLst/>
              <a:gdLst/>
              <a:ahLst/>
              <a:cxnLst/>
              <a:rect l="l" t="t" r="r" b="b"/>
              <a:pathLst>
                <a:path w="4019" h="4010" extrusionOk="0">
                  <a:moveTo>
                    <a:pt x="4000" y="1"/>
                  </a:moveTo>
                  <a:cubicBezTo>
                    <a:pt x="1795" y="1"/>
                    <a:pt x="0" y="1802"/>
                    <a:pt x="0" y="4009"/>
                  </a:cubicBezTo>
                  <a:cubicBezTo>
                    <a:pt x="2213" y="4009"/>
                    <a:pt x="4019" y="2214"/>
                    <a:pt x="4019" y="1"/>
                  </a:cubicBezTo>
                  <a:cubicBezTo>
                    <a:pt x="4012" y="1"/>
                    <a:pt x="4006" y="1"/>
                    <a:pt x="400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
            <p:cNvSpPr/>
            <p:nvPr/>
          </p:nvSpPr>
          <p:spPr>
            <a:xfrm>
              <a:off x="-89107" y="803827"/>
              <a:ext cx="267370" cy="266707"/>
            </a:xfrm>
            <a:custGeom>
              <a:avLst/>
              <a:gdLst/>
              <a:ahLst/>
              <a:cxnLst/>
              <a:rect l="l" t="t" r="r" b="b"/>
              <a:pathLst>
                <a:path w="4030" h="4020" extrusionOk="0">
                  <a:moveTo>
                    <a:pt x="0" y="1"/>
                  </a:moveTo>
                  <a:cubicBezTo>
                    <a:pt x="0" y="2214"/>
                    <a:pt x="1806" y="4020"/>
                    <a:pt x="4029" y="4020"/>
                  </a:cubicBezTo>
                  <a:cubicBezTo>
                    <a:pt x="402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a:off x="-355746" y="803827"/>
              <a:ext cx="266707" cy="266043"/>
            </a:xfrm>
            <a:custGeom>
              <a:avLst/>
              <a:gdLst/>
              <a:ahLst/>
              <a:cxnLst/>
              <a:rect l="l" t="t" r="r" b="b"/>
              <a:pathLst>
                <a:path w="4020" h="4010" extrusionOk="0">
                  <a:moveTo>
                    <a:pt x="4001" y="1"/>
                  </a:moveTo>
                  <a:cubicBezTo>
                    <a:pt x="1796" y="1"/>
                    <a:pt x="1" y="1802"/>
                    <a:pt x="1" y="4009"/>
                  </a:cubicBezTo>
                  <a:lnTo>
                    <a:pt x="1" y="4009"/>
                  </a:lnTo>
                  <a:cubicBezTo>
                    <a:pt x="2214" y="4009"/>
                    <a:pt x="4019" y="2214"/>
                    <a:pt x="4019" y="1"/>
                  </a:cubicBezTo>
                  <a:cubicBezTo>
                    <a:pt x="4013" y="1"/>
                    <a:pt x="4007" y="1"/>
                    <a:pt x="400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a:off x="-89107" y="1069802"/>
              <a:ext cx="267370" cy="267370"/>
            </a:xfrm>
            <a:custGeom>
              <a:avLst/>
              <a:gdLst/>
              <a:ahLst/>
              <a:cxnLst/>
              <a:rect l="l" t="t" r="r" b="b"/>
              <a:pathLst>
                <a:path w="4030" h="4030" extrusionOk="0">
                  <a:moveTo>
                    <a:pt x="0" y="0"/>
                  </a:moveTo>
                  <a:cubicBezTo>
                    <a:pt x="0" y="2224"/>
                    <a:pt x="1806" y="4029"/>
                    <a:pt x="4029" y="4029"/>
                  </a:cubicBezTo>
                  <a:cubicBezTo>
                    <a:pt x="402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a:off x="-89107" y="1338430"/>
              <a:ext cx="267370" cy="266707"/>
            </a:xfrm>
            <a:custGeom>
              <a:avLst/>
              <a:gdLst/>
              <a:ahLst/>
              <a:cxnLst/>
              <a:rect l="l" t="t" r="r" b="b"/>
              <a:pathLst>
                <a:path w="4030" h="4020" extrusionOk="0">
                  <a:moveTo>
                    <a:pt x="4029" y="1"/>
                  </a:moveTo>
                  <a:cubicBezTo>
                    <a:pt x="1806" y="1"/>
                    <a:pt x="0" y="1796"/>
                    <a:pt x="0" y="4019"/>
                  </a:cubicBezTo>
                  <a:cubicBezTo>
                    <a:pt x="2224" y="4019"/>
                    <a:pt x="402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a:off x="-355746" y="0"/>
              <a:ext cx="266707" cy="267304"/>
            </a:xfrm>
            <a:custGeom>
              <a:avLst/>
              <a:gdLst/>
              <a:ahLst/>
              <a:cxnLst/>
              <a:rect l="l" t="t" r="r" b="b"/>
              <a:pathLst>
                <a:path w="4020" h="4029" extrusionOk="0">
                  <a:moveTo>
                    <a:pt x="4019" y="0"/>
                  </a:moveTo>
                  <a:cubicBezTo>
                    <a:pt x="1796" y="0"/>
                    <a:pt x="1" y="1805"/>
                    <a:pt x="1" y="4029"/>
                  </a:cubicBezTo>
                  <a:lnTo>
                    <a:pt x="1" y="4029"/>
                  </a:lnTo>
                  <a:cubicBezTo>
                    <a:pt x="2224" y="4029"/>
                    <a:pt x="4019" y="2223"/>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a:off x="178859" y="0"/>
              <a:ext cx="265977" cy="267304"/>
            </a:xfrm>
            <a:custGeom>
              <a:avLst/>
              <a:gdLst/>
              <a:ahLst/>
              <a:cxnLst/>
              <a:rect l="l" t="t" r="r" b="b"/>
              <a:pathLst>
                <a:path w="4009" h="4029" extrusionOk="0">
                  <a:moveTo>
                    <a:pt x="4009" y="0"/>
                  </a:moveTo>
                  <a:lnTo>
                    <a:pt x="4009" y="0"/>
                  </a:lnTo>
                  <a:cubicBezTo>
                    <a:pt x="1795" y="10"/>
                    <a:pt x="0" y="1805"/>
                    <a:pt x="0" y="4029"/>
                  </a:cubicBezTo>
                  <a:cubicBezTo>
                    <a:pt x="2214" y="4019"/>
                    <a:pt x="4009" y="2223"/>
                    <a:pt x="400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a:off x="-89107" y="0"/>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a:off x="178859" y="2408232"/>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a:off x="-355746" y="2408232"/>
              <a:ext cx="266707" cy="267370"/>
            </a:xfrm>
            <a:custGeom>
              <a:avLst/>
              <a:gdLst/>
              <a:ahLst/>
              <a:cxnLst/>
              <a:rect l="l" t="t" r="r" b="b"/>
              <a:pathLst>
                <a:path w="4020" h="4030" extrusionOk="0">
                  <a:moveTo>
                    <a:pt x="1" y="1"/>
                  </a:moveTo>
                  <a:cubicBezTo>
                    <a:pt x="1" y="2224"/>
                    <a:pt x="1796" y="4020"/>
                    <a:pt x="4019" y="4030"/>
                  </a:cubicBezTo>
                  <a:cubicBezTo>
                    <a:pt x="4019" y="180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a:off x="-89107" y="2408232"/>
              <a:ext cx="267370" cy="267370"/>
            </a:xfrm>
            <a:custGeom>
              <a:avLst/>
              <a:gdLst/>
              <a:ahLst/>
              <a:cxnLst/>
              <a:rect l="l" t="t" r="r" b="b"/>
              <a:pathLst>
                <a:path w="4030" h="4030" extrusionOk="0">
                  <a:moveTo>
                    <a:pt x="4029" y="1"/>
                  </a:moveTo>
                  <a:cubicBezTo>
                    <a:pt x="1806" y="1"/>
                    <a:pt x="0" y="1806"/>
                    <a:pt x="0" y="4030"/>
                  </a:cubicBezTo>
                  <a:cubicBezTo>
                    <a:pt x="2224" y="4020"/>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a:off x="-89107" y="267898"/>
              <a:ext cx="267370" cy="267370"/>
            </a:xfrm>
            <a:custGeom>
              <a:avLst/>
              <a:gdLst/>
              <a:ahLst/>
              <a:cxnLst/>
              <a:rect l="l" t="t" r="r" b="b"/>
              <a:pathLst>
                <a:path w="4030" h="4030" extrusionOk="0">
                  <a:moveTo>
                    <a:pt x="4029" y="1"/>
                  </a:moveTo>
                  <a:cubicBezTo>
                    <a:pt x="1806" y="1"/>
                    <a:pt x="0" y="1806"/>
                    <a:pt x="0" y="4030"/>
                  </a:cubicBezTo>
                  <a:cubicBezTo>
                    <a:pt x="2224" y="4020"/>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a:off x="178859" y="267898"/>
              <a:ext cx="266641" cy="267370"/>
            </a:xfrm>
            <a:custGeom>
              <a:avLst/>
              <a:gdLst/>
              <a:ahLst/>
              <a:cxnLst/>
              <a:rect l="l" t="t" r="r" b="b"/>
              <a:pathLst>
                <a:path w="4019" h="4030" extrusionOk="0">
                  <a:moveTo>
                    <a:pt x="0" y="1"/>
                  </a:moveTo>
                  <a:cubicBezTo>
                    <a:pt x="0" y="2224"/>
                    <a:pt x="1795" y="403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a:off x="-355746" y="267898"/>
              <a:ext cx="266707" cy="267370"/>
            </a:xfrm>
            <a:custGeom>
              <a:avLst/>
              <a:gdLst/>
              <a:ahLst/>
              <a:cxnLst/>
              <a:rect l="l" t="t" r="r" b="b"/>
              <a:pathLst>
                <a:path w="4020" h="4030" extrusionOk="0">
                  <a:moveTo>
                    <a:pt x="1" y="1"/>
                  </a:moveTo>
                  <a:cubicBezTo>
                    <a:pt x="1" y="2224"/>
                    <a:pt x="1796" y="4030"/>
                    <a:pt x="4019" y="4030"/>
                  </a:cubicBezTo>
                  <a:cubicBezTo>
                    <a:pt x="4019" y="180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a:off x="178195" y="2140267"/>
              <a:ext cx="267304" cy="266707"/>
            </a:xfrm>
            <a:custGeom>
              <a:avLst/>
              <a:gdLst/>
              <a:ahLst/>
              <a:cxnLst/>
              <a:rect l="l" t="t" r="r" b="b"/>
              <a:pathLst>
                <a:path w="4029" h="4020" extrusionOk="0">
                  <a:moveTo>
                    <a:pt x="4019" y="1"/>
                  </a:moveTo>
                  <a:cubicBezTo>
                    <a:pt x="1805" y="1"/>
                    <a:pt x="0" y="1806"/>
                    <a:pt x="10" y="4020"/>
                  </a:cubicBezTo>
                  <a:cubicBezTo>
                    <a:pt x="2224" y="4020"/>
                    <a:pt x="4029" y="221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a:off x="-89107" y="2140267"/>
              <a:ext cx="267370" cy="266707"/>
            </a:xfrm>
            <a:custGeom>
              <a:avLst/>
              <a:gdLst/>
              <a:ahLst/>
              <a:cxnLst/>
              <a:rect l="l" t="t" r="r" b="b"/>
              <a:pathLst>
                <a:path w="4030" h="4020" extrusionOk="0">
                  <a:moveTo>
                    <a:pt x="0" y="1"/>
                  </a:moveTo>
                  <a:cubicBezTo>
                    <a:pt x="0" y="2224"/>
                    <a:pt x="1806" y="4020"/>
                    <a:pt x="4029" y="4020"/>
                  </a:cubicBezTo>
                  <a:cubicBezTo>
                    <a:pt x="402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a:off x="-355746" y="2140267"/>
              <a:ext cx="266707" cy="266707"/>
            </a:xfrm>
            <a:custGeom>
              <a:avLst/>
              <a:gdLst/>
              <a:ahLst/>
              <a:cxnLst/>
              <a:rect l="l" t="t" r="r" b="b"/>
              <a:pathLst>
                <a:path w="4020" h="4020" extrusionOk="0">
                  <a:moveTo>
                    <a:pt x="4019" y="1"/>
                  </a:moveTo>
                  <a:cubicBezTo>
                    <a:pt x="1796" y="1"/>
                    <a:pt x="1" y="1796"/>
                    <a:pt x="1" y="4020"/>
                  </a:cubicBezTo>
                  <a:lnTo>
                    <a:pt x="1" y="4020"/>
                  </a:lnTo>
                  <a:cubicBezTo>
                    <a:pt x="2224" y="4020"/>
                    <a:pt x="4019" y="221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
            <p:cNvSpPr/>
            <p:nvPr/>
          </p:nvSpPr>
          <p:spPr>
            <a:xfrm>
              <a:off x="-89107" y="4279937"/>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a:off x="-355746" y="4279937"/>
              <a:ext cx="266707" cy="266707"/>
            </a:xfrm>
            <a:custGeom>
              <a:avLst/>
              <a:gdLst/>
              <a:ahLst/>
              <a:cxnLst/>
              <a:rect l="l" t="t" r="r" b="b"/>
              <a:pathLst>
                <a:path w="4020" h="4020" extrusionOk="0">
                  <a:moveTo>
                    <a:pt x="1" y="1"/>
                  </a:moveTo>
                  <a:cubicBezTo>
                    <a:pt x="1" y="2224"/>
                    <a:pt x="1806" y="4019"/>
                    <a:pt x="4019" y="4019"/>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a:off x="178195" y="3209472"/>
              <a:ext cx="266641" cy="267304"/>
            </a:xfrm>
            <a:custGeom>
              <a:avLst/>
              <a:gdLst/>
              <a:ahLst/>
              <a:cxnLst/>
              <a:rect l="l" t="t" r="r" b="b"/>
              <a:pathLst>
                <a:path w="4019" h="4029" extrusionOk="0">
                  <a:moveTo>
                    <a:pt x="0" y="0"/>
                  </a:moveTo>
                  <a:cubicBezTo>
                    <a:pt x="0" y="2224"/>
                    <a:pt x="1795" y="4029"/>
                    <a:pt x="4019" y="4029"/>
                  </a:cubicBezTo>
                  <a:cubicBezTo>
                    <a:pt x="4019" y="1805"/>
                    <a:pt x="2213"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a:off x="178195" y="4279937"/>
              <a:ext cx="266641" cy="266707"/>
            </a:xfrm>
            <a:custGeom>
              <a:avLst/>
              <a:gdLst/>
              <a:ahLst/>
              <a:cxnLst/>
              <a:rect l="l" t="t" r="r" b="b"/>
              <a:pathLst>
                <a:path w="4019" h="4020" extrusionOk="0">
                  <a:moveTo>
                    <a:pt x="0" y="1"/>
                  </a:moveTo>
                  <a:cubicBezTo>
                    <a:pt x="0" y="2224"/>
                    <a:pt x="1805" y="4019"/>
                    <a:pt x="4019" y="4019"/>
                  </a:cubicBezTo>
                  <a:cubicBezTo>
                    <a:pt x="4019" y="1796"/>
                    <a:pt x="2213"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a:off x="-89107" y="3209472"/>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89107" y="4547902"/>
              <a:ext cx="267370" cy="266707"/>
            </a:xfrm>
            <a:custGeom>
              <a:avLst/>
              <a:gdLst/>
              <a:ahLst/>
              <a:cxnLst/>
              <a:rect l="l" t="t" r="r" b="b"/>
              <a:pathLst>
                <a:path w="4030" h="4020" extrusionOk="0">
                  <a:moveTo>
                    <a:pt x="0" y="1"/>
                  </a:moveTo>
                  <a:cubicBezTo>
                    <a:pt x="10" y="2224"/>
                    <a:pt x="1806" y="4019"/>
                    <a:pt x="4029" y="4019"/>
                  </a:cubicBezTo>
                  <a:cubicBezTo>
                    <a:pt x="402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a:off x="178195" y="4547902"/>
              <a:ext cx="266641" cy="266707"/>
            </a:xfrm>
            <a:custGeom>
              <a:avLst/>
              <a:gdLst/>
              <a:ahLst/>
              <a:cxnLst/>
              <a:rect l="l" t="t" r="r" b="b"/>
              <a:pathLst>
                <a:path w="4019" h="4020" extrusionOk="0">
                  <a:moveTo>
                    <a:pt x="4019" y="1"/>
                  </a:moveTo>
                  <a:cubicBezTo>
                    <a:pt x="1795" y="1"/>
                    <a:pt x="0" y="1796"/>
                    <a:pt x="0" y="4019"/>
                  </a:cubicBezTo>
                  <a:cubicBezTo>
                    <a:pt x="222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355746" y="4013366"/>
              <a:ext cx="266707" cy="266641"/>
            </a:xfrm>
            <a:custGeom>
              <a:avLst/>
              <a:gdLst/>
              <a:ahLst/>
              <a:cxnLst/>
              <a:rect l="l" t="t" r="r" b="b"/>
              <a:pathLst>
                <a:path w="4020" h="4019" extrusionOk="0">
                  <a:moveTo>
                    <a:pt x="1" y="0"/>
                  </a:moveTo>
                  <a:cubicBezTo>
                    <a:pt x="1" y="2213"/>
                    <a:pt x="1796" y="4019"/>
                    <a:pt x="4019" y="4019"/>
                  </a:cubicBezTo>
                  <a:cubicBezTo>
                    <a:pt x="4019" y="179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a:off x="178859" y="3744671"/>
              <a:ext cx="266641" cy="266707"/>
            </a:xfrm>
            <a:custGeom>
              <a:avLst/>
              <a:gdLst/>
              <a:ahLst/>
              <a:cxnLst/>
              <a:rect l="l" t="t" r="r" b="b"/>
              <a:pathLst>
                <a:path w="4019" h="4020" extrusionOk="0">
                  <a:moveTo>
                    <a:pt x="4019" y="1"/>
                  </a:moveTo>
                  <a:cubicBezTo>
                    <a:pt x="1795" y="1"/>
                    <a:pt x="0" y="1806"/>
                    <a:pt x="0"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355746" y="3209472"/>
              <a:ext cx="266707" cy="267304"/>
            </a:xfrm>
            <a:custGeom>
              <a:avLst/>
              <a:gdLst/>
              <a:ahLst/>
              <a:cxnLst/>
              <a:rect l="l" t="t" r="r" b="b"/>
              <a:pathLst>
                <a:path w="4020" h="4029" extrusionOk="0">
                  <a:moveTo>
                    <a:pt x="1" y="0"/>
                  </a:moveTo>
                  <a:cubicBezTo>
                    <a:pt x="1" y="2224"/>
                    <a:pt x="1796" y="4029"/>
                    <a:pt x="4019" y="4029"/>
                  </a:cubicBezTo>
                  <a:cubicBezTo>
                    <a:pt x="4019"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178195" y="4012636"/>
              <a:ext cx="267304" cy="267370"/>
            </a:xfrm>
            <a:custGeom>
              <a:avLst/>
              <a:gdLst/>
              <a:ahLst/>
              <a:cxnLst/>
              <a:rect l="l" t="t" r="r" b="b"/>
              <a:pathLst>
                <a:path w="4029" h="4030" extrusionOk="0">
                  <a:moveTo>
                    <a:pt x="10" y="1"/>
                  </a:moveTo>
                  <a:cubicBezTo>
                    <a:pt x="0" y="2224"/>
                    <a:pt x="1805" y="4019"/>
                    <a:pt x="4019" y="4030"/>
                  </a:cubicBezTo>
                  <a:cubicBezTo>
                    <a:pt x="4029" y="1806"/>
                    <a:pt x="2224" y="1"/>
                    <a:pt x="1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355746" y="3744671"/>
              <a:ext cx="266707" cy="266707"/>
            </a:xfrm>
            <a:custGeom>
              <a:avLst/>
              <a:gdLst/>
              <a:ahLst/>
              <a:cxnLst/>
              <a:rect l="l" t="t" r="r" b="b"/>
              <a:pathLst>
                <a:path w="4020" h="4020" extrusionOk="0">
                  <a:moveTo>
                    <a:pt x="4019" y="1"/>
                  </a:moveTo>
                  <a:cubicBezTo>
                    <a:pt x="1796" y="1"/>
                    <a:pt x="1" y="1806"/>
                    <a:pt x="1" y="4019"/>
                  </a:cubicBezTo>
                  <a:cubicBezTo>
                    <a:pt x="222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355746" y="4547902"/>
              <a:ext cx="266707" cy="266707"/>
            </a:xfrm>
            <a:custGeom>
              <a:avLst/>
              <a:gdLst/>
              <a:ahLst/>
              <a:cxnLst/>
              <a:rect l="l" t="t" r="r" b="b"/>
              <a:pathLst>
                <a:path w="4020" h="4020" extrusionOk="0">
                  <a:moveTo>
                    <a:pt x="4019" y="1"/>
                  </a:moveTo>
                  <a:cubicBezTo>
                    <a:pt x="1796" y="1"/>
                    <a:pt x="1" y="1796"/>
                    <a:pt x="1" y="4019"/>
                  </a:cubicBezTo>
                  <a:cubicBezTo>
                    <a:pt x="222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178195" y="3477436"/>
              <a:ext cx="266641" cy="267304"/>
            </a:xfrm>
            <a:custGeom>
              <a:avLst/>
              <a:gdLst/>
              <a:ahLst/>
              <a:cxnLst/>
              <a:rect l="l" t="t" r="r" b="b"/>
              <a:pathLst>
                <a:path w="4019" h="4029" extrusionOk="0">
                  <a:moveTo>
                    <a:pt x="4019" y="0"/>
                  </a:moveTo>
                  <a:cubicBezTo>
                    <a:pt x="1795" y="0"/>
                    <a:pt x="0" y="1805"/>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89107" y="3477436"/>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355746" y="3477436"/>
              <a:ext cx="266707" cy="267304"/>
            </a:xfrm>
            <a:custGeom>
              <a:avLst/>
              <a:gdLst/>
              <a:ahLst/>
              <a:cxnLst/>
              <a:rect l="l" t="t" r="r" b="b"/>
              <a:pathLst>
                <a:path w="4020" h="4029" extrusionOk="0">
                  <a:moveTo>
                    <a:pt x="4019" y="0"/>
                  </a:moveTo>
                  <a:cubicBezTo>
                    <a:pt x="1796" y="0"/>
                    <a:pt x="1" y="1805"/>
                    <a:pt x="1" y="4029"/>
                  </a:cubicBezTo>
                  <a:lnTo>
                    <a:pt x="1" y="4029"/>
                  </a:ln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89107" y="3744671"/>
              <a:ext cx="267370" cy="266707"/>
            </a:xfrm>
            <a:custGeom>
              <a:avLst/>
              <a:gdLst/>
              <a:ahLst/>
              <a:cxnLst/>
              <a:rect l="l" t="t" r="r" b="b"/>
              <a:pathLst>
                <a:path w="4030" h="4020" extrusionOk="0">
                  <a:moveTo>
                    <a:pt x="0" y="1"/>
                  </a:moveTo>
                  <a:cubicBezTo>
                    <a:pt x="0" y="2224"/>
                    <a:pt x="1806" y="4019"/>
                    <a:pt x="4029" y="4019"/>
                  </a:cubicBezTo>
                  <a:cubicBezTo>
                    <a:pt x="402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89107" y="4012636"/>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355746" y="2674206"/>
              <a:ext cx="266707" cy="267370"/>
            </a:xfrm>
            <a:custGeom>
              <a:avLst/>
              <a:gdLst/>
              <a:ahLst/>
              <a:cxnLst/>
              <a:rect l="l" t="t" r="r" b="b"/>
              <a:pathLst>
                <a:path w="4020" h="4030" extrusionOk="0">
                  <a:moveTo>
                    <a:pt x="4019" y="0"/>
                  </a:moveTo>
                  <a:lnTo>
                    <a:pt x="4019" y="0"/>
                  </a:lnTo>
                  <a:cubicBezTo>
                    <a:pt x="1796" y="11"/>
                    <a:pt x="1" y="1806"/>
                    <a:pt x="1" y="4029"/>
                  </a:cubicBezTo>
                  <a:lnTo>
                    <a:pt x="1" y="4029"/>
                  </a:ln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178859" y="2674206"/>
              <a:ext cx="265977" cy="267370"/>
            </a:xfrm>
            <a:custGeom>
              <a:avLst/>
              <a:gdLst/>
              <a:ahLst/>
              <a:cxnLst/>
              <a:rect l="l" t="t" r="r" b="b"/>
              <a:pathLst>
                <a:path w="4009" h="4030" extrusionOk="0">
                  <a:moveTo>
                    <a:pt x="4009" y="0"/>
                  </a:moveTo>
                  <a:lnTo>
                    <a:pt x="4009" y="0"/>
                  </a:lnTo>
                  <a:cubicBezTo>
                    <a:pt x="1795" y="11"/>
                    <a:pt x="0" y="1806"/>
                    <a:pt x="0" y="4029"/>
                  </a:cubicBezTo>
                  <a:cubicBezTo>
                    <a:pt x="2214" y="4029"/>
                    <a:pt x="4009" y="2224"/>
                    <a:pt x="400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89107" y="2674206"/>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178859" y="5082504"/>
              <a:ext cx="266641" cy="267370"/>
            </a:xfrm>
            <a:custGeom>
              <a:avLst/>
              <a:gdLst/>
              <a:ahLst/>
              <a:cxnLst/>
              <a:rect l="l" t="t" r="r" b="b"/>
              <a:pathLst>
                <a:path w="4019" h="4030" extrusionOk="0">
                  <a:moveTo>
                    <a:pt x="0" y="0"/>
                  </a:moveTo>
                  <a:cubicBezTo>
                    <a:pt x="0" y="2224"/>
                    <a:pt x="1795" y="4029"/>
                    <a:pt x="4019" y="4029"/>
                  </a:cubicBezTo>
                  <a:cubicBezTo>
                    <a:pt x="4019" y="1806"/>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355746" y="5082504"/>
              <a:ext cx="266707" cy="267370"/>
            </a:xfrm>
            <a:custGeom>
              <a:avLst/>
              <a:gdLst/>
              <a:ahLst/>
              <a:cxnLst/>
              <a:rect l="l" t="t" r="r" b="b"/>
              <a:pathLst>
                <a:path w="4020" h="4030" extrusionOk="0">
                  <a:moveTo>
                    <a:pt x="1" y="0"/>
                  </a:moveTo>
                  <a:cubicBezTo>
                    <a:pt x="1" y="2224"/>
                    <a:pt x="1796" y="4029"/>
                    <a:pt x="4019" y="4029"/>
                  </a:cubicBezTo>
                  <a:cubicBezTo>
                    <a:pt x="4019" y="1806"/>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89107" y="5082504"/>
              <a:ext cx="267370" cy="267370"/>
            </a:xfrm>
            <a:custGeom>
              <a:avLst/>
              <a:gdLst/>
              <a:ahLst/>
              <a:cxnLst/>
              <a:rect l="l" t="t" r="r" b="b"/>
              <a:pathLst>
                <a:path w="4030" h="4030" extrusionOk="0">
                  <a:moveTo>
                    <a:pt x="4029" y="0"/>
                  </a:moveTo>
                  <a:cubicBezTo>
                    <a:pt x="1806" y="0"/>
                    <a:pt x="0" y="1806"/>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89107" y="2942834"/>
              <a:ext cx="267370" cy="266707"/>
            </a:xfrm>
            <a:custGeom>
              <a:avLst/>
              <a:gdLst/>
              <a:ahLst/>
              <a:cxnLst/>
              <a:rect l="l" t="t" r="r" b="b"/>
              <a:pathLst>
                <a:path w="4030" h="4020" extrusionOk="0">
                  <a:moveTo>
                    <a:pt x="4029" y="1"/>
                  </a:moveTo>
                  <a:cubicBezTo>
                    <a:pt x="1806" y="1"/>
                    <a:pt x="0" y="1796"/>
                    <a:pt x="0" y="4019"/>
                  </a:cubicBezTo>
                  <a:cubicBezTo>
                    <a:pt x="2224" y="4019"/>
                    <a:pt x="402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178859" y="2942834"/>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355746" y="2942834"/>
              <a:ext cx="266707" cy="266707"/>
            </a:xfrm>
            <a:custGeom>
              <a:avLst/>
              <a:gdLst/>
              <a:ahLst/>
              <a:cxnLst/>
              <a:rect l="l" t="t" r="r" b="b"/>
              <a:pathLst>
                <a:path w="4020" h="4020" extrusionOk="0">
                  <a:moveTo>
                    <a:pt x="1" y="1"/>
                  </a:moveTo>
                  <a:cubicBezTo>
                    <a:pt x="1" y="2214"/>
                    <a:pt x="1796" y="4019"/>
                    <a:pt x="4019" y="4019"/>
                  </a:cubicBezTo>
                  <a:cubicBezTo>
                    <a:pt x="4019"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178859" y="4814540"/>
              <a:ext cx="265977" cy="267370"/>
            </a:xfrm>
            <a:custGeom>
              <a:avLst/>
              <a:gdLst/>
              <a:ahLst/>
              <a:cxnLst/>
              <a:rect l="l" t="t" r="r" b="b"/>
              <a:pathLst>
                <a:path w="4009" h="4030" extrusionOk="0">
                  <a:moveTo>
                    <a:pt x="4009" y="0"/>
                  </a:moveTo>
                  <a:cubicBezTo>
                    <a:pt x="1795" y="10"/>
                    <a:pt x="0" y="1806"/>
                    <a:pt x="0" y="4029"/>
                  </a:cubicBezTo>
                  <a:cubicBezTo>
                    <a:pt x="2214" y="4019"/>
                    <a:pt x="4009" y="2224"/>
                    <a:pt x="400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89107" y="4814540"/>
              <a:ext cx="267370" cy="267370"/>
            </a:xfrm>
            <a:custGeom>
              <a:avLst/>
              <a:gdLst/>
              <a:ahLst/>
              <a:cxnLst/>
              <a:rect l="l" t="t" r="r" b="b"/>
              <a:pathLst>
                <a:path w="4030" h="4030" extrusionOk="0">
                  <a:moveTo>
                    <a:pt x="0" y="0"/>
                  </a:moveTo>
                  <a:cubicBezTo>
                    <a:pt x="0" y="2224"/>
                    <a:pt x="1806" y="4029"/>
                    <a:pt x="4029" y="4029"/>
                  </a:cubicBezTo>
                  <a:cubicBezTo>
                    <a:pt x="4029" y="1806"/>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355746" y="4814540"/>
              <a:ext cx="266707" cy="267370"/>
            </a:xfrm>
            <a:custGeom>
              <a:avLst/>
              <a:gdLst/>
              <a:ahLst/>
              <a:cxnLst/>
              <a:rect l="l" t="t" r="r" b="b"/>
              <a:pathLst>
                <a:path w="4020" h="4030" extrusionOk="0">
                  <a:moveTo>
                    <a:pt x="4019" y="0"/>
                  </a:moveTo>
                  <a:cubicBezTo>
                    <a:pt x="1796" y="0"/>
                    <a:pt x="1" y="1806"/>
                    <a:pt x="1"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4"/>
          <p:cNvGrpSpPr/>
          <p:nvPr/>
        </p:nvGrpSpPr>
        <p:grpSpPr>
          <a:xfrm>
            <a:off x="733913" y="731375"/>
            <a:ext cx="7675980" cy="654800"/>
            <a:chOff x="733925" y="689750"/>
            <a:chExt cx="7276500" cy="654800"/>
          </a:xfrm>
        </p:grpSpPr>
        <p:cxnSp>
          <p:nvCxnSpPr>
            <p:cNvPr id="362" name="Google Shape;362;p4"/>
            <p:cNvCxnSpPr/>
            <p:nvPr/>
          </p:nvCxnSpPr>
          <p:spPr>
            <a:xfrm>
              <a:off x="733925" y="1344550"/>
              <a:ext cx="7276500" cy="0"/>
            </a:xfrm>
            <a:prstGeom prst="straightConnector1">
              <a:avLst/>
            </a:prstGeom>
            <a:noFill/>
            <a:ln w="19050" cap="flat" cmpd="sng">
              <a:solidFill>
                <a:schemeClr val="dk1"/>
              </a:solidFill>
              <a:prstDash val="solid"/>
              <a:round/>
              <a:headEnd type="none" w="med" len="med"/>
              <a:tailEnd type="none" w="med" len="med"/>
            </a:ln>
          </p:spPr>
        </p:cxnSp>
        <p:cxnSp>
          <p:nvCxnSpPr>
            <p:cNvPr id="363" name="Google Shape;363;p4"/>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4"/>
        <p:cNvGrpSpPr/>
        <p:nvPr/>
      </p:nvGrpSpPr>
      <p:grpSpPr>
        <a:xfrm>
          <a:off x="0" y="0"/>
          <a:ext cx="0" cy="0"/>
          <a:chOff x="0" y="0"/>
          <a:chExt cx="0" cy="0"/>
        </a:xfrm>
      </p:grpSpPr>
      <p:sp>
        <p:nvSpPr>
          <p:cNvPr id="365" name="Google Shape;365;p5"/>
          <p:cNvSpPr txBox="1">
            <a:spLocks noGrp="1"/>
          </p:cNvSpPr>
          <p:nvPr>
            <p:ph type="title"/>
          </p:nvPr>
        </p:nvSpPr>
        <p:spPr>
          <a:xfrm>
            <a:off x="733925" y="771950"/>
            <a:ext cx="3563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6" name="Google Shape;366;p5"/>
          <p:cNvSpPr txBox="1">
            <a:spLocks noGrp="1"/>
          </p:cNvSpPr>
          <p:nvPr>
            <p:ph type="subTitle" idx="1"/>
          </p:nvPr>
        </p:nvSpPr>
        <p:spPr>
          <a:xfrm>
            <a:off x="1278375" y="2246625"/>
            <a:ext cx="3019200" cy="630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67" name="Google Shape;367;p5"/>
          <p:cNvSpPr txBox="1">
            <a:spLocks noGrp="1"/>
          </p:cNvSpPr>
          <p:nvPr>
            <p:ph type="subTitle" idx="2"/>
          </p:nvPr>
        </p:nvSpPr>
        <p:spPr>
          <a:xfrm>
            <a:off x="1278425" y="1843400"/>
            <a:ext cx="3019200" cy="211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a:latin typeface="Jost Medium"/>
                <a:ea typeface="Jost Medium"/>
                <a:cs typeface="Jost Medium"/>
                <a:sym typeface="Jost Medium"/>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368" name="Google Shape;368;p5"/>
          <p:cNvSpPr txBox="1">
            <a:spLocks noGrp="1"/>
          </p:cNvSpPr>
          <p:nvPr>
            <p:ph type="subTitle" idx="3"/>
          </p:nvPr>
        </p:nvSpPr>
        <p:spPr>
          <a:xfrm>
            <a:off x="1278375" y="3738725"/>
            <a:ext cx="3019200" cy="630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69" name="Google Shape;369;p5"/>
          <p:cNvSpPr txBox="1">
            <a:spLocks noGrp="1"/>
          </p:cNvSpPr>
          <p:nvPr>
            <p:ph type="subTitle" idx="4"/>
          </p:nvPr>
        </p:nvSpPr>
        <p:spPr>
          <a:xfrm>
            <a:off x="1278425" y="3335500"/>
            <a:ext cx="3019200" cy="211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a:latin typeface="Jost Medium"/>
                <a:ea typeface="Jost Medium"/>
                <a:cs typeface="Jost Medium"/>
                <a:sym typeface="Jost Medium"/>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grpSp>
        <p:nvGrpSpPr>
          <p:cNvPr id="370" name="Google Shape;370;p5"/>
          <p:cNvGrpSpPr/>
          <p:nvPr/>
        </p:nvGrpSpPr>
        <p:grpSpPr>
          <a:xfrm>
            <a:off x="7274273" y="0"/>
            <a:ext cx="1869727" cy="5349875"/>
            <a:chOff x="-479652" y="0"/>
            <a:chExt cx="1869727" cy="5349875"/>
          </a:xfrm>
        </p:grpSpPr>
        <p:sp>
          <p:nvSpPr>
            <p:cNvPr id="371" name="Google Shape;371;p5"/>
            <p:cNvSpPr/>
            <p:nvPr/>
          </p:nvSpPr>
          <p:spPr>
            <a:xfrm>
              <a:off x="54953" y="1605067"/>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321526" y="160506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855468" y="1605067"/>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588829" y="1605067"/>
              <a:ext cx="266707" cy="267304"/>
            </a:xfrm>
            <a:custGeom>
              <a:avLst/>
              <a:gdLst/>
              <a:ahLst/>
              <a:cxnLst/>
              <a:rect l="l" t="t" r="r" b="b"/>
              <a:pathLst>
                <a:path w="4020" h="4029" extrusionOk="0">
                  <a:moveTo>
                    <a:pt x="1" y="0"/>
                  </a:moveTo>
                  <a:cubicBezTo>
                    <a:pt x="1" y="2224"/>
                    <a:pt x="1796" y="4029"/>
                    <a:pt x="4019" y="4029"/>
                  </a:cubicBezTo>
                  <a:cubicBezTo>
                    <a:pt x="4019"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1122770" y="535199"/>
              <a:ext cx="266641" cy="266707"/>
            </a:xfrm>
            <a:custGeom>
              <a:avLst/>
              <a:gdLst/>
              <a:ahLst/>
              <a:cxnLst/>
              <a:rect l="l" t="t" r="r" b="b"/>
              <a:pathLst>
                <a:path w="4019" h="4020" extrusionOk="0">
                  <a:moveTo>
                    <a:pt x="0" y="1"/>
                  </a:moveTo>
                  <a:cubicBezTo>
                    <a:pt x="0" y="2224"/>
                    <a:pt x="1795" y="4019"/>
                    <a:pt x="4019" y="4019"/>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1122770" y="1605067"/>
              <a:ext cx="266641" cy="267304"/>
            </a:xfrm>
            <a:custGeom>
              <a:avLst/>
              <a:gdLst/>
              <a:ahLst/>
              <a:cxnLst/>
              <a:rect l="l" t="t" r="r" b="b"/>
              <a:pathLst>
                <a:path w="4019" h="4029" extrusionOk="0">
                  <a:moveTo>
                    <a:pt x="0" y="0"/>
                  </a:moveTo>
                  <a:cubicBezTo>
                    <a:pt x="0" y="2224"/>
                    <a:pt x="1795" y="4029"/>
                    <a:pt x="4019" y="4029"/>
                  </a:cubicBezTo>
                  <a:cubicBezTo>
                    <a:pt x="401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212350" y="1873032"/>
              <a:ext cx="267370" cy="267304"/>
            </a:xfrm>
            <a:custGeom>
              <a:avLst/>
              <a:gdLst/>
              <a:ahLst/>
              <a:cxnLst/>
              <a:rect l="l" t="t" r="r" b="b"/>
              <a:pathLst>
                <a:path w="4030" h="4029" extrusionOk="0">
                  <a:moveTo>
                    <a:pt x="0" y="0"/>
                  </a:moveTo>
                  <a:cubicBezTo>
                    <a:pt x="0" y="2224"/>
                    <a:pt x="1806" y="401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855468" y="535199"/>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855468" y="1873032"/>
              <a:ext cx="267370" cy="267304"/>
            </a:xfrm>
            <a:custGeom>
              <a:avLst/>
              <a:gdLst/>
              <a:ahLst/>
              <a:cxnLst/>
              <a:rect l="l" t="t" r="r" b="b"/>
              <a:pathLst>
                <a:path w="4030" h="4029" extrusionOk="0">
                  <a:moveTo>
                    <a:pt x="0" y="0"/>
                  </a:moveTo>
                  <a:cubicBezTo>
                    <a:pt x="10" y="2224"/>
                    <a:pt x="1806" y="401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4953" y="1873032"/>
              <a:ext cx="266641" cy="267304"/>
            </a:xfrm>
            <a:custGeom>
              <a:avLst/>
              <a:gdLst/>
              <a:ahLst/>
              <a:cxnLst/>
              <a:rect l="l" t="t" r="r" b="b"/>
              <a:pathLst>
                <a:path w="4019" h="4029" extrusionOk="0">
                  <a:moveTo>
                    <a:pt x="4019" y="0"/>
                  </a:moveTo>
                  <a:cubicBezTo>
                    <a:pt x="1795" y="0"/>
                    <a:pt x="0" y="1805"/>
                    <a:pt x="0" y="4029"/>
                  </a:cubicBez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1122770" y="1873032"/>
              <a:ext cx="266641" cy="267304"/>
            </a:xfrm>
            <a:custGeom>
              <a:avLst/>
              <a:gdLst/>
              <a:ahLst/>
              <a:cxnLst/>
              <a:rect l="l" t="t" r="r" b="b"/>
              <a:pathLst>
                <a:path w="4019" h="4029" extrusionOk="0">
                  <a:moveTo>
                    <a:pt x="4019" y="0"/>
                  </a:moveTo>
                  <a:cubicBezTo>
                    <a:pt x="1805" y="0"/>
                    <a:pt x="0" y="1805"/>
                    <a:pt x="0" y="4029"/>
                  </a:cubicBezTo>
                  <a:cubicBezTo>
                    <a:pt x="2213"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212350" y="535199"/>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212350" y="803827"/>
              <a:ext cx="267370" cy="266043"/>
            </a:xfrm>
            <a:custGeom>
              <a:avLst/>
              <a:gdLst/>
              <a:ahLst/>
              <a:cxnLst/>
              <a:rect l="l" t="t" r="r" b="b"/>
              <a:pathLst>
                <a:path w="4030" h="4010" extrusionOk="0">
                  <a:moveTo>
                    <a:pt x="19" y="1"/>
                  </a:moveTo>
                  <a:cubicBezTo>
                    <a:pt x="13" y="1"/>
                    <a:pt x="7" y="1"/>
                    <a:pt x="0" y="1"/>
                  </a:cubicBezTo>
                  <a:cubicBezTo>
                    <a:pt x="11" y="2214"/>
                    <a:pt x="1806" y="4009"/>
                    <a:pt x="4029" y="4009"/>
                  </a:cubicBezTo>
                  <a:cubicBezTo>
                    <a:pt x="4019" y="1802"/>
                    <a:pt x="2234" y="1"/>
                    <a:pt x="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54953" y="535199"/>
              <a:ext cx="266641" cy="266707"/>
            </a:xfrm>
            <a:custGeom>
              <a:avLst/>
              <a:gdLst/>
              <a:ahLst/>
              <a:cxnLst/>
              <a:rect l="l" t="t" r="r" b="b"/>
              <a:pathLst>
                <a:path w="4019" h="4020" extrusionOk="0">
                  <a:moveTo>
                    <a:pt x="0" y="1"/>
                  </a:moveTo>
                  <a:cubicBezTo>
                    <a:pt x="0" y="222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478989" y="1069802"/>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212350" y="1605067"/>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212350" y="1069802"/>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478989" y="1338430"/>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321526" y="1338430"/>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321526" y="1069802"/>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54953" y="1069802"/>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54953" y="1338430"/>
              <a:ext cx="266641" cy="266707"/>
            </a:xfrm>
            <a:custGeom>
              <a:avLst/>
              <a:gdLst/>
              <a:ahLst/>
              <a:cxnLst/>
              <a:rect l="l" t="t" r="r" b="b"/>
              <a:pathLst>
                <a:path w="4019" h="4020" extrusionOk="0">
                  <a:moveTo>
                    <a:pt x="0" y="1"/>
                  </a:moveTo>
                  <a:cubicBezTo>
                    <a:pt x="0" y="2214"/>
                    <a:pt x="1795" y="4019"/>
                    <a:pt x="4019" y="4019"/>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588829" y="1338430"/>
              <a:ext cx="266707" cy="266707"/>
            </a:xfrm>
            <a:custGeom>
              <a:avLst/>
              <a:gdLst/>
              <a:ahLst/>
              <a:cxnLst/>
              <a:rect l="l" t="t" r="r" b="b"/>
              <a:pathLst>
                <a:path w="4020" h="4020" extrusionOk="0">
                  <a:moveTo>
                    <a:pt x="1" y="1"/>
                  </a:moveTo>
                  <a:cubicBezTo>
                    <a:pt x="1" y="2214"/>
                    <a:pt x="1796" y="4019"/>
                    <a:pt x="4019" y="4019"/>
                  </a:cubicBezTo>
                  <a:cubicBezTo>
                    <a:pt x="4019"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1123434" y="1069802"/>
              <a:ext cx="266641" cy="267370"/>
            </a:xfrm>
            <a:custGeom>
              <a:avLst/>
              <a:gdLst/>
              <a:ahLst/>
              <a:cxnLst/>
              <a:rect l="l" t="t" r="r" b="b"/>
              <a:pathLst>
                <a:path w="4019" h="4030" extrusionOk="0">
                  <a:moveTo>
                    <a:pt x="4019" y="0"/>
                  </a:moveTo>
                  <a:lnTo>
                    <a:pt x="4019" y="0"/>
                  </a:lnTo>
                  <a:cubicBezTo>
                    <a:pt x="1795" y="11"/>
                    <a:pt x="0" y="1806"/>
                    <a:pt x="0"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588829" y="535199"/>
              <a:ext cx="266707" cy="266707"/>
            </a:xfrm>
            <a:custGeom>
              <a:avLst/>
              <a:gdLst/>
              <a:ahLst/>
              <a:cxnLst/>
              <a:rect l="l" t="t" r="r" b="b"/>
              <a:pathLst>
                <a:path w="4020" h="4020" extrusionOk="0">
                  <a:moveTo>
                    <a:pt x="1" y="1"/>
                  </a:moveTo>
                  <a:cubicBezTo>
                    <a:pt x="1" y="2224"/>
                    <a:pt x="1796" y="4019"/>
                    <a:pt x="4019" y="4019"/>
                  </a:cubicBezTo>
                  <a:cubicBezTo>
                    <a:pt x="4019"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321526" y="1873032"/>
              <a:ext cx="267370" cy="267304"/>
            </a:xfrm>
            <a:custGeom>
              <a:avLst/>
              <a:gdLst/>
              <a:ahLst/>
              <a:cxnLst/>
              <a:rect l="l" t="t" r="r" b="b"/>
              <a:pathLst>
                <a:path w="4030" h="4029" extrusionOk="0">
                  <a:moveTo>
                    <a:pt x="1" y="0"/>
                  </a:moveTo>
                  <a:cubicBezTo>
                    <a:pt x="11" y="2224"/>
                    <a:pt x="1806" y="4019"/>
                    <a:pt x="4030" y="4029"/>
                  </a:cubicBezTo>
                  <a:cubicBezTo>
                    <a:pt x="4030"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1123434" y="1338430"/>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588829" y="1069802"/>
              <a:ext cx="266707" cy="267370"/>
            </a:xfrm>
            <a:custGeom>
              <a:avLst/>
              <a:gdLst/>
              <a:ahLst/>
              <a:cxnLst/>
              <a:rect l="l" t="t" r="r" b="b"/>
              <a:pathLst>
                <a:path w="4020" h="4030" extrusionOk="0">
                  <a:moveTo>
                    <a:pt x="4019" y="0"/>
                  </a:moveTo>
                  <a:lnTo>
                    <a:pt x="4019" y="0"/>
                  </a:lnTo>
                  <a:cubicBezTo>
                    <a:pt x="1796" y="11"/>
                    <a:pt x="1" y="1806"/>
                    <a:pt x="1" y="4029"/>
                  </a:cubicBezTo>
                  <a:lnTo>
                    <a:pt x="1" y="4029"/>
                  </a:ln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588829" y="1873032"/>
              <a:ext cx="266707" cy="267304"/>
            </a:xfrm>
            <a:custGeom>
              <a:avLst/>
              <a:gdLst/>
              <a:ahLst/>
              <a:cxnLst/>
              <a:rect l="l" t="t" r="r" b="b"/>
              <a:pathLst>
                <a:path w="4020" h="4029" extrusionOk="0">
                  <a:moveTo>
                    <a:pt x="4019" y="0"/>
                  </a:moveTo>
                  <a:cubicBezTo>
                    <a:pt x="1806" y="0"/>
                    <a:pt x="1" y="1805"/>
                    <a:pt x="1" y="4029"/>
                  </a:cubicBezTo>
                  <a:lnTo>
                    <a:pt x="1" y="4029"/>
                  </a:ln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321526" y="535199"/>
              <a:ext cx="267370" cy="266707"/>
            </a:xfrm>
            <a:custGeom>
              <a:avLst/>
              <a:gdLst/>
              <a:ahLst/>
              <a:cxnLst/>
              <a:rect l="l" t="t" r="r" b="b"/>
              <a:pathLst>
                <a:path w="4030" h="4020" extrusionOk="0">
                  <a:moveTo>
                    <a:pt x="4030" y="1"/>
                  </a:moveTo>
                  <a:cubicBezTo>
                    <a:pt x="1806" y="1"/>
                    <a:pt x="1" y="1796"/>
                    <a:pt x="1" y="4019"/>
                  </a:cubicBezTo>
                  <a:cubicBezTo>
                    <a:pt x="2224" y="4019"/>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1122770" y="803827"/>
              <a:ext cx="266641" cy="266043"/>
            </a:xfrm>
            <a:custGeom>
              <a:avLst/>
              <a:gdLst/>
              <a:ahLst/>
              <a:cxnLst/>
              <a:rect l="l" t="t" r="r" b="b"/>
              <a:pathLst>
                <a:path w="4019" h="4010" extrusionOk="0">
                  <a:moveTo>
                    <a:pt x="4000" y="1"/>
                  </a:moveTo>
                  <a:cubicBezTo>
                    <a:pt x="1795" y="1"/>
                    <a:pt x="0" y="1802"/>
                    <a:pt x="0" y="4009"/>
                  </a:cubicBezTo>
                  <a:cubicBezTo>
                    <a:pt x="2213" y="4009"/>
                    <a:pt x="4019" y="2214"/>
                    <a:pt x="4019" y="1"/>
                  </a:cubicBezTo>
                  <a:cubicBezTo>
                    <a:pt x="4012" y="1"/>
                    <a:pt x="4006" y="1"/>
                    <a:pt x="400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855468" y="803827"/>
              <a:ext cx="267370" cy="266707"/>
            </a:xfrm>
            <a:custGeom>
              <a:avLst/>
              <a:gdLst/>
              <a:ahLst/>
              <a:cxnLst/>
              <a:rect l="l" t="t" r="r" b="b"/>
              <a:pathLst>
                <a:path w="4030" h="4020" extrusionOk="0">
                  <a:moveTo>
                    <a:pt x="0" y="1"/>
                  </a:moveTo>
                  <a:cubicBezTo>
                    <a:pt x="0" y="2214"/>
                    <a:pt x="1806" y="4020"/>
                    <a:pt x="4029" y="4020"/>
                  </a:cubicBezTo>
                  <a:cubicBezTo>
                    <a:pt x="402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212350" y="133843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321526" y="803827"/>
              <a:ext cx="267370" cy="266707"/>
            </a:xfrm>
            <a:custGeom>
              <a:avLst/>
              <a:gdLst/>
              <a:ahLst/>
              <a:cxnLst/>
              <a:rect l="l" t="t" r="r" b="b"/>
              <a:pathLst>
                <a:path w="4030" h="4020" extrusionOk="0">
                  <a:moveTo>
                    <a:pt x="1" y="1"/>
                  </a:moveTo>
                  <a:cubicBezTo>
                    <a:pt x="1" y="2214"/>
                    <a:pt x="1806" y="4020"/>
                    <a:pt x="4030" y="4020"/>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54953" y="803827"/>
              <a:ext cx="266641" cy="266043"/>
            </a:xfrm>
            <a:custGeom>
              <a:avLst/>
              <a:gdLst/>
              <a:ahLst/>
              <a:cxnLst/>
              <a:rect l="l" t="t" r="r" b="b"/>
              <a:pathLst>
                <a:path w="4019" h="4010" extrusionOk="0">
                  <a:moveTo>
                    <a:pt x="4000" y="1"/>
                  </a:moveTo>
                  <a:cubicBezTo>
                    <a:pt x="1785" y="1"/>
                    <a:pt x="0" y="1802"/>
                    <a:pt x="0" y="4009"/>
                  </a:cubicBezTo>
                  <a:cubicBezTo>
                    <a:pt x="2214" y="4009"/>
                    <a:pt x="4019" y="2214"/>
                    <a:pt x="4019" y="1"/>
                  </a:cubicBezTo>
                  <a:cubicBezTo>
                    <a:pt x="4013" y="1"/>
                    <a:pt x="4006" y="1"/>
                    <a:pt x="400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588829" y="803827"/>
              <a:ext cx="266707" cy="266043"/>
            </a:xfrm>
            <a:custGeom>
              <a:avLst/>
              <a:gdLst/>
              <a:ahLst/>
              <a:cxnLst/>
              <a:rect l="l" t="t" r="r" b="b"/>
              <a:pathLst>
                <a:path w="4020" h="4010" extrusionOk="0">
                  <a:moveTo>
                    <a:pt x="4001" y="1"/>
                  </a:moveTo>
                  <a:cubicBezTo>
                    <a:pt x="1796" y="1"/>
                    <a:pt x="1" y="1802"/>
                    <a:pt x="1" y="4009"/>
                  </a:cubicBezTo>
                  <a:lnTo>
                    <a:pt x="1" y="4009"/>
                  </a:lnTo>
                  <a:cubicBezTo>
                    <a:pt x="2214" y="4009"/>
                    <a:pt x="4019" y="2214"/>
                    <a:pt x="4019" y="1"/>
                  </a:cubicBezTo>
                  <a:cubicBezTo>
                    <a:pt x="4013" y="1"/>
                    <a:pt x="4007" y="1"/>
                    <a:pt x="400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855468" y="1069802"/>
              <a:ext cx="267370" cy="267370"/>
            </a:xfrm>
            <a:custGeom>
              <a:avLst/>
              <a:gdLst/>
              <a:ahLst/>
              <a:cxnLst/>
              <a:rect l="l" t="t" r="r" b="b"/>
              <a:pathLst>
                <a:path w="4030" h="4030" extrusionOk="0">
                  <a:moveTo>
                    <a:pt x="0" y="0"/>
                  </a:moveTo>
                  <a:cubicBezTo>
                    <a:pt x="0" y="2224"/>
                    <a:pt x="1806" y="4029"/>
                    <a:pt x="4029" y="4029"/>
                  </a:cubicBezTo>
                  <a:cubicBezTo>
                    <a:pt x="402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855468" y="1338430"/>
              <a:ext cx="267370" cy="266707"/>
            </a:xfrm>
            <a:custGeom>
              <a:avLst/>
              <a:gdLst/>
              <a:ahLst/>
              <a:cxnLst/>
              <a:rect l="l" t="t" r="r" b="b"/>
              <a:pathLst>
                <a:path w="4030" h="4020" extrusionOk="0">
                  <a:moveTo>
                    <a:pt x="4029" y="1"/>
                  </a:moveTo>
                  <a:cubicBezTo>
                    <a:pt x="1806" y="1"/>
                    <a:pt x="0" y="1796"/>
                    <a:pt x="0" y="4019"/>
                  </a:cubicBezTo>
                  <a:cubicBezTo>
                    <a:pt x="2224" y="4019"/>
                    <a:pt x="402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
            <p:cNvSpPr/>
            <p:nvPr/>
          </p:nvSpPr>
          <p:spPr>
            <a:xfrm>
              <a:off x="54953" y="267898"/>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a:off x="-212350" y="0"/>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54953" y="0"/>
              <a:ext cx="266641" cy="267304"/>
            </a:xfrm>
            <a:custGeom>
              <a:avLst/>
              <a:gdLst/>
              <a:ahLst/>
              <a:cxnLst/>
              <a:rect l="l" t="t" r="r" b="b"/>
              <a:pathLst>
                <a:path w="4019" h="4029" extrusionOk="0">
                  <a:moveTo>
                    <a:pt x="4019" y="0"/>
                  </a:moveTo>
                  <a:cubicBezTo>
                    <a:pt x="1795" y="0"/>
                    <a:pt x="0" y="1805"/>
                    <a:pt x="0" y="4029"/>
                  </a:cubicBezTo>
                  <a:cubicBezTo>
                    <a:pt x="2224" y="4029"/>
                    <a:pt x="4019" y="2223"/>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588829" y="0"/>
              <a:ext cx="266707" cy="267304"/>
            </a:xfrm>
            <a:custGeom>
              <a:avLst/>
              <a:gdLst/>
              <a:ahLst/>
              <a:cxnLst/>
              <a:rect l="l" t="t" r="r" b="b"/>
              <a:pathLst>
                <a:path w="4020" h="4029" extrusionOk="0">
                  <a:moveTo>
                    <a:pt x="4019" y="0"/>
                  </a:moveTo>
                  <a:cubicBezTo>
                    <a:pt x="1796" y="0"/>
                    <a:pt x="1" y="1805"/>
                    <a:pt x="1" y="4029"/>
                  </a:cubicBezTo>
                  <a:lnTo>
                    <a:pt x="1" y="4029"/>
                  </a:lnTo>
                  <a:cubicBezTo>
                    <a:pt x="2224" y="4029"/>
                    <a:pt x="4019" y="2223"/>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478989" y="0"/>
              <a:ext cx="266707" cy="267304"/>
            </a:xfrm>
            <a:custGeom>
              <a:avLst/>
              <a:gdLst/>
              <a:ahLst/>
              <a:cxnLst/>
              <a:rect l="l" t="t" r="r" b="b"/>
              <a:pathLst>
                <a:path w="4020" h="4029" extrusionOk="0">
                  <a:moveTo>
                    <a:pt x="4019" y="0"/>
                  </a:moveTo>
                  <a:cubicBezTo>
                    <a:pt x="1796" y="0"/>
                    <a:pt x="1" y="1805"/>
                    <a:pt x="1" y="4029"/>
                  </a:cubicBezTo>
                  <a:cubicBezTo>
                    <a:pt x="2214" y="4029"/>
                    <a:pt x="4019" y="2223"/>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478989" y="53519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321526" y="0"/>
              <a:ext cx="267370" cy="267304"/>
            </a:xfrm>
            <a:custGeom>
              <a:avLst/>
              <a:gdLst/>
              <a:ahLst/>
              <a:cxnLst/>
              <a:rect l="l" t="t" r="r" b="b"/>
              <a:pathLst>
                <a:path w="4030" h="4029" extrusionOk="0">
                  <a:moveTo>
                    <a:pt x="1" y="0"/>
                  </a:moveTo>
                  <a:cubicBezTo>
                    <a:pt x="1" y="2223"/>
                    <a:pt x="1806" y="4029"/>
                    <a:pt x="4030" y="4029"/>
                  </a:cubicBezTo>
                  <a:cubicBezTo>
                    <a:pt x="4019"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a:off x="1123434" y="0"/>
              <a:ext cx="265977" cy="267304"/>
            </a:xfrm>
            <a:custGeom>
              <a:avLst/>
              <a:gdLst/>
              <a:ahLst/>
              <a:cxnLst/>
              <a:rect l="l" t="t" r="r" b="b"/>
              <a:pathLst>
                <a:path w="4009" h="4029" extrusionOk="0">
                  <a:moveTo>
                    <a:pt x="4009" y="0"/>
                  </a:moveTo>
                  <a:lnTo>
                    <a:pt x="4009" y="0"/>
                  </a:lnTo>
                  <a:cubicBezTo>
                    <a:pt x="1795" y="10"/>
                    <a:pt x="0" y="1805"/>
                    <a:pt x="0" y="4029"/>
                  </a:cubicBezTo>
                  <a:cubicBezTo>
                    <a:pt x="2214" y="4019"/>
                    <a:pt x="4009" y="2223"/>
                    <a:pt x="400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a:off x="855468" y="0"/>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a:off x="1123434" y="2408232"/>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212350" y="2408232"/>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478989" y="2408232"/>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478989" y="2140267"/>
              <a:ext cx="266707" cy="266707"/>
            </a:xfrm>
            <a:custGeom>
              <a:avLst/>
              <a:gdLst/>
              <a:ahLst/>
              <a:cxnLst/>
              <a:rect l="l" t="t" r="r" b="b"/>
              <a:pathLst>
                <a:path w="4020" h="4020" extrusionOk="0">
                  <a:moveTo>
                    <a:pt x="4019" y="1"/>
                  </a:moveTo>
                  <a:cubicBezTo>
                    <a:pt x="1796" y="1"/>
                    <a:pt x="1" y="1796"/>
                    <a:pt x="1" y="4020"/>
                  </a:cubicBezTo>
                  <a:cubicBezTo>
                    <a:pt x="2224" y="4020"/>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478989" y="1873032"/>
              <a:ext cx="266707" cy="267304"/>
            </a:xfrm>
            <a:custGeom>
              <a:avLst/>
              <a:gdLst/>
              <a:ahLst/>
              <a:cxnLst/>
              <a:rect l="l" t="t" r="r" b="b"/>
              <a:pathLst>
                <a:path w="4020" h="4029" extrusionOk="0">
                  <a:moveTo>
                    <a:pt x="4019" y="0"/>
                  </a:moveTo>
                  <a:cubicBezTo>
                    <a:pt x="1796" y="0"/>
                    <a:pt x="1" y="1805"/>
                    <a:pt x="1" y="4029"/>
                  </a:cubicBez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54953" y="2408232"/>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588829" y="2408232"/>
              <a:ext cx="266707" cy="267370"/>
            </a:xfrm>
            <a:custGeom>
              <a:avLst/>
              <a:gdLst/>
              <a:ahLst/>
              <a:cxnLst/>
              <a:rect l="l" t="t" r="r" b="b"/>
              <a:pathLst>
                <a:path w="4020" h="4030" extrusionOk="0">
                  <a:moveTo>
                    <a:pt x="1" y="1"/>
                  </a:moveTo>
                  <a:cubicBezTo>
                    <a:pt x="1" y="2224"/>
                    <a:pt x="1796" y="4020"/>
                    <a:pt x="4019" y="4030"/>
                  </a:cubicBezTo>
                  <a:cubicBezTo>
                    <a:pt x="4019" y="180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855468" y="2408232"/>
              <a:ext cx="267370" cy="267370"/>
            </a:xfrm>
            <a:custGeom>
              <a:avLst/>
              <a:gdLst/>
              <a:ahLst/>
              <a:cxnLst/>
              <a:rect l="l" t="t" r="r" b="b"/>
              <a:pathLst>
                <a:path w="4030" h="4030" extrusionOk="0">
                  <a:moveTo>
                    <a:pt x="4029" y="1"/>
                  </a:moveTo>
                  <a:cubicBezTo>
                    <a:pt x="1806" y="1"/>
                    <a:pt x="0" y="1806"/>
                    <a:pt x="0" y="4030"/>
                  </a:cubicBezTo>
                  <a:cubicBezTo>
                    <a:pt x="2224" y="4020"/>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321526" y="2408232"/>
              <a:ext cx="267370" cy="267370"/>
            </a:xfrm>
            <a:custGeom>
              <a:avLst/>
              <a:gdLst/>
              <a:ahLst/>
              <a:cxnLst/>
              <a:rect l="l" t="t" r="r" b="b"/>
              <a:pathLst>
                <a:path w="4030" h="4030" extrusionOk="0">
                  <a:moveTo>
                    <a:pt x="4030" y="1"/>
                  </a:moveTo>
                  <a:cubicBezTo>
                    <a:pt x="1806" y="1"/>
                    <a:pt x="1" y="1806"/>
                    <a:pt x="1" y="4030"/>
                  </a:cubicBezTo>
                  <a:cubicBezTo>
                    <a:pt x="2224" y="4020"/>
                    <a:pt x="4019"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855468" y="267898"/>
              <a:ext cx="267370" cy="267370"/>
            </a:xfrm>
            <a:custGeom>
              <a:avLst/>
              <a:gdLst/>
              <a:ahLst/>
              <a:cxnLst/>
              <a:rect l="l" t="t" r="r" b="b"/>
              <a:pathLst>
                <a:path w="4030" h="4030" extrusionOk="0">
                  <a:moveTo>
                    <a:pt x="4029" y="1"/>
                  </a:moveTo>
                  <a:cubicBezTo>
                    <a:pt x="1806" y="1"/>
                    <a:pt x="0" y="1806"/>
                    <a:pt x="0" y="4030"/>
                  </a:cubicBezTo>
                  <a:cubicBezTo>
                    <a:pt x="2224" y="4020"/>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1123434" y="267898"/>
              <a:ext cx="266641" cy="267370"/>
            </a:xfrm>
            <a:custGeom>
              <a:avLst/>
              <a:gdLst/>
              <a:ahLst/>
              <a:cxnLst/>
              <a:rect l="l" t="t" r="r" b="b"/>
              <a:pathLst>
                <a:path w="4019" h="4030" extrusionOk="0">
                  <a:moveTo>
                    <a:pt x="0" y="1"/>
                  </a:moveTo>
                  <a:cubicBezTo>
                    <a:pt x="0" y="2224"/>
                    <a:pt x="1795" y="403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588829" y="267898"/>
              <a:ext cx="266707" cy="267370"/>
            </a:xfrm>
            <a:custGeom>
              <a:avLst/>
              <a:gdLst/>
              <a:ahLst/>
              <a:cxnLst/>
              <a:rect l="l" t="t" r="r" b="b"/>
              <a:pathLst>
                <a:path w="4020" h="4030" extrusionOk="0">
                  <a:moveTo>
                    <a:pt x="1" y="1"/>
                  </a:moveTo>
                  <a:cubicBezTo>
                    <a:pt x="1" y="2224"/>
                    <a:pt x="1796" y="4030"/>
                    <a:pt x="4019" y="4030"/>
                  </a:cubicBezTo>
                  <a:cubicBezTo>
                    <a:pt x="4019" y="180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478989" y="267898"/>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321526" y="267898"/>
              <a:ext cx="267370" cy="267370"/>
            </a:xfrm>
            <a:custGeom>
              <a:avLst/>
              <a:gdLst/>
              <a:ahLst/>
              <a:cxnLst/>
              <a:rect l="l" t="t" r="r" b="b"/>
              <a:pathLst>
                <a:path w="4030" h="4030" extrusionOk="0">
                  <a:moveTo>
                    <a:pt x="4030" y="1"/>
                  </a:moveTo>
                  <a:cubicBezTo>
                    <a:pt x="1806" y="1"/>
                    <a:pt x="1" y="1806"/>
                    <a:pt x="1" y="4030"/>
                  </a:cubicBezTo>
                  <a:cubicBezTo>
                    <a:pt x="2224" y="4030"/>
                    <a:pt x="4019"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212350" y="26789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478989" y="803827"/>
              <a:ext cx="266707" cy="266043"/>
            </a:xfrm>
            <a:custGeom>
              <a:avLst/>
              <a:gdLst/>
              <a:ahLst/>
              <a:cxnLst/>
              <a:rect l="l" t="t" r="r" b="b"/>
              <a:pathLst>
                <a:path w="4020" h="4010" extrusionOk="0">
                  <a:moveTo>
                    <a:pt x="4001" y="1"/>
                  </a:moveTo>
                  <a:cubicBezTo>
                    <a:pt x="1786" y="1"/>
                    <a:pt x="1" y="1802"/>
                    <a:pt x="1" y="4009"/>
                  </a:cubicBezTo>
                  <a:cubicBezTo>
                    <a:pt x="2214" y="4009"/>
                    <a:pt x="4009" y="2214"/>
                    <a:pt x="4019" y="1"/>
                  </a:cubicBezTo>
                  <a:cubicBezTo>
                    <a:pt x="4013" y="1"/>
                    <a:pt x="4007" y="1"/>
                    <a:pt x="400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1122770" y="2140267"/>
              <a:ext cx="267304" cy="266707"/>
            </a:xfrm>
            <a:custGeom>
              <a:avLst/>
              <a:gdLst/>
              <a:ahLst/>
              <a:cxnLst/>
              <a:rect l="l" t="t" r="r" b="b"/>
              <a:pathLst>
                <a:path w="4029" h="4020" extrusionOk="0">
                  <a:moveTo>
                    <a:pt x="4019" y="1"/>
                  </a:moveTo>
                  <a:cubicBezTo>
                    <a:pt x="1805" y="1"/>
                    <a:pt x="0" y="1806"/>
                    <a:pt x="10" y="4020"/>
                  </a:cubicBezTo>
                  <a:cubicBezTo>
                    <a:pt x="2224" y="4020"/>
                    <a:pt x="4029" y="221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855468" y="2140267"/>
              <a:ext cx="267370" cy="266707"/>
            </a:xfrm>
            <a:custGeom>
              <a:avLst/>
              <a:gdLst/>
              <a:ahLst/>
              <a:cxnLst/>
              <a:rect l="l" t="t" r="r" b="b"/>
              <a:pathLst>
                <a:path w="4030" h="4020" extrusionOk="0">
                  <a:moveTo>
                    <a:pt x="0" y="1"/>
                  </a:moveTo>
                  <a:cubicBezTo>
                    <a:pt x="0" y="2224"/>
                    <a:pt x="1806" y="4020"/>
                    <a:pt x="4029" y="4020"/>
                  </a:cubicBezTo>
                  <a:cubicBezTo>
                    <a:pt x="402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
            <p:cNvSpPr/>
            <p:nvPr/>
          </p:nvSpPr>
          <p:spPr>
            <a:xfrm>
              <a:off x="-478989" y="1605067"/>
              <a:ext cx="266707" cy="267304"/>
            </a:xfrm>
            <a:custGeom>
              <a:avLst/>
              <a:gdLst/>
              <a:ahLst/>
              <a:cxnLst/>
              <a:rect l="l" t="t" r="r" b="b"/>
              <a:pathLst>
                <a:path w="4020" h="4029" extrusionOk="0">
                  <a:moveTo>
                    <a:pt x="1" y="0"/>
                  </a:moveTo>
                  <a:cubicBezTo>
                    <a:pt x="1" y="2224"/>
                    <a:pt x="1796" y="4029"/>
                    <a:pt x="4019" y="4029"/>
                  </a:cubicBezTo>
                  <a:cubicBezTo>
                    <a:pt x="4019" y="1805"/>
                    <a:pt x="221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
            <p:cNvSpPr/>
            <p:nvPr/>
          </p:nvSpPr>
          <p:spPr>
            <a:xfrm>
              <a:off x="-212350" y="2140267"/>
              <a:ext cx="267370" cy="266707"/>
            </a:xfrm>
            <a:custGeom>
              <a:avLst/>
              <a:gdLst/>
              <a:ahLst/>
              <a:cxnLst/>
              <a:rect l="l" t="t" r="r" b="b"/>
              <a:pathLst>
                <a:path w="4030" h="4020" extrusionOk="0">
                  <a:moveTo>
                    <a:pt x="0" y="1"/>
                  </a:moveTo>
                  <a:cubicBezTo>
                    <a:pt x="0" y="2224"/>
                    <a:pt x="1806" y="4020"/>
                    <a:pt x="4029" y="4020"/>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321526" y="2140267"/>
              <a:ext cx="267370" cy="266707"/>
            </a:xfrm>
            <a:custGeom>
              <a:avLst/>
              <a:gdLst/>
              <a:ahLst/>
              <a:cxnLst/>
              <a:rect l="l" t="t" r="r" b="b"/>
              <a:pathLst>
                <a:path w="4030" h="4020" extrusionOk="0">
                  <a:moveTo>
                    <a:pt x="1" y="1"/>
                  </a:moveTo>
                  <a:cubicBezTo>
                    <a:pt x="1" y="2224"/>
                    <a:pt x="1806" y="4020"/>
                    <a:pt x="4030" y="4020"/>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588829" y="2140267"/>
              <a:ext cx="266707" cy="266707"/>
            </a:xfrm>
            <a:custGeom>
              <a:avLst/>
              <a:gdLst/>
              <a:ahLst/>
              <a:cxnLst/>
              <a:rect l="l" t="t" r="r" b="b"/>
              <a:pathLst>
                <a:path w="4020" h="4020" extrusionOk="0">
                  <a:moveTo>
                    <a:pt x="4019" y="1"/>
                  </a:moveTo>
                  <a:cubicBezTo>
                    <a:pt x="1796" y="1"/>
                    <a:pt x="1" y="1796"/>
                    <a:pt x="1" y="4020"/>
                  </a:cubicBezTo>
                  <a:lnTo>
                    <a:pt x="1" y="4020"/>
                  </a:lnTo>
                  <a:cubicBezTo>
                    <a:pt x="2224" y="4020"/>
                    <a:pt x="4019" y="221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a:off x="54953" y="2140267"/>
              <a:ext cx="266641" cy="266707"/>
            </a:xfrm>
            <a:custGeom>
              <a:avLst/>
              <a:gdLst/>
              <a:ahLst/>
              <a:cxnLst/>
              <a:rect l="l" t="t" r="r" b="b"/>
              <a:pathLst>
                <a:path w="4019" h="4020" extrusionOk="0">
                  <a:moveTo>
                    <a:pt x="4019" y="1"/>
                  </a:moveTo>
                  <a:cubicBezTo>
                    <a:pt x="1795" y="1"/>
                    <a:pt x="0" y="1796"/>
                    <a:pt x="0" y="4020"/>
                  </a:cubicBezTo>
                  <a:cubicBezTo>
                    <a:pt x="2224" y="4020"/>
                    <a:pt x="4019" y="221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a:off x="54953" y="4279937"/>
              <a:ext cx="266641" cy="266707"/>
            </a:xfrm>
            <a:custGeom>
              <a:avLst/>
              <a:gdLst/>
              <a:ahLst/>
              <a:cxnLst/>
              <a:rect l="l" t="t" r="r" b="b"/>
              <a:pathLst>
                <a:path w="4019" h="4020" extrusionOk="0">
                  <a:moveTo>
                    <a:pt x="0" y="1"/>
                  </a:moveTo>
                  <a:cubicBezTo>
                    <a:pt x="0" y="2224"/>
                    <a:pt x="1795" y="4019"/>
                    <a:pt x="4019" y="4019"/>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a:off x="321526" y="4279937"/>
              <a:ext cx="267370" cy="267370"/>
            </a:xfrm>
            <a:custGeom>
              <a:avLst/>
              <a:gdLst/>
              <a:ahLst/>
              <a:cxnLst/>
              <a:rect l="l" t="t" r="r" b="b"/>
              <a:pathLst>
                <a:path w="4030" h="4030" extrusionOk="0">
                  <a:moveTo>
                    <a:pt x="4030" y="1"/>
                  </a:moveTo>
                  <a:cubicBezTo>
                    <a:pt x="1806" y="1"/>
                    <a:pt x="1" y="1806"/>
                    <a:pt x="1" y="4029"/>
                  </a:cubicBezTo>
                  <a:cubicBezTo>
                    <a:pt x="2224" y="4019"/>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855468" y="4279937"/>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588829" y="4279937"/>
              <a:ext cx="266707" cy="266707"/>
            </a:xfrm>
            <a:custGeom>
              <a:avLst/>
              <a:gdLst/>
              <a:ahLst/>
              <a:cxnLst/>
              <a:rect l="l" t="t" r="r" b="b"/>
              <a:pathLst>
                <a:path w="4020" h="4020" extrusionOk="0">
                  <a:moveTo>
                    <a:pt x="1" y="1"/>
                  </a:moveTo>
                  <a:cubicBezTo>
                    <a:pt x="1" y="2224"/>
                    <a:pt x="1806" y="4019"/>
                    <a:pt x="4019" y="4019"/>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1122770" y="3209472"/>
              <a:ext cx="266641" cy="267304"/>
            </a:xfrm>
            <a:custGeom>
              <a:avLst/>
              <a:gdLst/>
              <a:ahLst/>
              <a:cxnLst/>
              <a:rect l="l" t="t" r="r" b="b"/>
              <a:pathLst>
                <a:path w="4019" h="4029" extrusionOk="0">
                  <a:moveTo>
                    <a:pt x="0" y="0"/>
                  </a:moveTo>
                  <a:cubicBezTo>
                    <a:pt x="0" y="2224"/>
                    <a:pt x="1795" y="4029"/>
                    <a:pt x="4019" y="4029"/>
                  </a:cubicBezTo>
                  <a:cubicBezTo>
                    <a:pt x="4019" y="1805"/>
                    <a:pt x="2213"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1122770" y="4279937"/>
              <a:ext cx="266641" cy="266707"/>
            </a:xfrm>
            <a:custGeom>
              <a:avLst/>
              <a:gdLst/>
              <a:ahLst/>
              <a:cxnLst/>
              <a:rect l="l" t="t" r="r" b="b"/>
              <a:pathLst>
                <a:path w="4019" h="4020" extrusionOk="0">
                  <a:moveTo>
                    <a:pt x="0" y="1"/>
                  </a:moveTo>
                  <a:cubicBezTo>
                    <a:pt x="0" y="2224"/>
                    <a:pt x="1805" y="4019"/>
                    <a:pt x="4019" y="4019"/>
                  </a:cubicBezTo>
                  <a:cubicBezTo>
                    <a:pt x="4019" y="1796"/>
                    <a:pt x="2213"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212350" y="4547902"/>
              <a:ext cx="267370" cy="266707"/>
            </a:xfrm>
            <a:custGeom>
              <a:avLst/>
              <a:gdLst/>
              <a:ahLst/>
              <a:cxnLst/>
              <a:rect l="l" t="t" r="r" b="b"/>
              <a:pathLst>
                <a:path w="4030" h="4020" extrusionOk="0">
                  <a:moveTo>
                    <a:pt x="0" y="1"/>
                  </a:moveTo>
                  <a:cubicBezTo>
                    <a:pt x="0" y="2224"/>
                    <a:pt x="1806" y="4019"/>
                    <a:pt x="4029" y="4019"/>
                  </a:cubicBezTo>
                  <a:cubicBezTo>
                    <a:pt x="402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855468" y="3209472"/>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855468" y="4547902"/>
              <a:ext cx="267370" cy="266707"/>
            </a:xfrm>
            <a:custGeom>
              <a:avLst/>
              <a:gdLst/>
              <a:ahLst/>
              <a:cxnLst/>
              <a:rect l="l" t="t" r="r" b="b"/>
              <a:pathLst>
                <a:path w="4030" h="4020" extrusionOk="0">
                  <a:moveTo>
                    <a:pt x="0" y="1"/>
                  </a:moveTo>
                  <a:cubicBezTo>
                    <a:pt x="10" y="2224"/>
                    <a:pt x="1806" y="4019"/>
                    <a:pt x="4029" y="4019"/>
                  </a:cubicBezTo>
                  <a:cubicBezTo>
                    <a:pt x="402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54953" y="4547902"/>
              <a:ext cx="266641" cy="266707"/>
            </a:xfrm>
            <a:custGeom>
              <a:avLst/>
              <a:gdLst/>
              <a:ahLst/>
              <a:cxnLst/>
              <a:rect l="l" t="t" r="r" b="b"/>
              <a:pathLst>
                <a:path w="4019" h="4020" extrusionOk="0">
                  <a:moveTo>
                    <a:pt x="4019" y="1"/>
                  </a:moveTo>
                  <a:cubicBezTo>
                    <a:pt x="1795" y="1"/>
                    <a:pt x="0" y="1796"/>
                    <a:pt x="0"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a:off x="1122770" y="4547902"/>
              <a:ext cx="266641" cy="266707"/>
            </a:xfrm>
            <a:custGeom>
              <a:avLst/>
              <a:gdLst/>
              <a:ahLst/>
              <a:cxnLst/>
              <a:rect l="l" t="t" r="r" b="b"/>
              <a:pathLst>
                <a:path w="4019" h="4020" extrusionOk="0">
                  <a:moveTo>
                    <a:pt x="4019" y="1"/>
                  </a:moveTo>
                  <a:cubicBezTo>
                    <a:pt x="1795" y="1"/>
                    <a:pt x="0" y="1796"/>
                    <a:pt x="0" y="4019"/>
                  </a:cubicBezTo>
                  <a:cubicBezTo>
                    <a:pt x="222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a:off x="-212350" y="3209472"/>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212350" y="3477436"/>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a:off x="54953" y="3209472"/>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a:off x="-478989" y="3744671"/>
              <a:ext cx="266707" cy="266707"/>
            </a:xfrm>
            <a:custGeom>
              <a:avLst/>
              <a:gdLst/>
              <a:ahLst/>
              <a:cxnLst/>
              <a:rect l="l" t="t" r="r" b="b"/>
              <a:pathLst>
                <a:path w="4020" h="4020" extrusionOk="0">
                  <a:moveTo>
                    <a:pt x="4019" y="1"/>
                  </a:moveTo>
                  <a:cubicBezTo>
                    <a:pt x="1796" y="1"/>
                    <a:pt x="1" y="1806"/>
                    <a:pt x="1"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a:off x="-212350" y="4279937"/>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a:off x="-212350" y="3744671"/>
              <a:ext cx="267370" cy="266707"/>
            </a:xfrm>
            <a:custGeom>
              <a:avLst/>
              <a:gdLst/>
              <a:ahLst/>
              <a:cxnLst/>
              <a:rect l="l" t="t" r="r" b="b"/>
              <a:pathLst>
                <a:path w="4030" h="4020" extrusionOk="0">
                  <a:moveTo>
                    <a:pt x="0" y="1"/>
                  </a:moveTo>
                  <a:cubicBezTo>
                    <a:pt x="0" y="2224"/>
                    <a:pt x="1806" y="4019"/>
                    <a:pt x="4029" y="4019"/>
                  </a:cubicBezTo>
                  <a:cubicBezTo>
                    <a:pt x="401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479652" y="4012636"/>
              <a:ext cx="267370" cy="267370"/>
            </a:xfrm>
            <a:custGeom>
              <a:avLst/>
              <a:gdLst/>
              <a:ahLst/>
              <a:cxnLst/>
              <a:rect l="l" t="t" r="r" b="b"/>
              <a:pathLst>
                <a:path w="4030" h="4030" extrusionOk="0">
                  <a:moveTo>
                    <a:pt x="11" y="1"/>
                  </a:moveTo>
                  <a:cubicBezTo>
                    <a:pt x="1" y="2224"/>
                    <a:pt x="1806" y="4030"/>
                    <a:pt x="4029" y="4030"/>
                  </a:cubicBezTo>
                  <a:cubicBezTo>
                    <a:pt x="4029" y="1806"/>
                    <a:pt x="2234" y="1"/>
                    <a:pt x="1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321526" y="4012636"/>
              <a:ext cx="267370" cy="267370"/>
            </a:xfrm>
            <a:custGeom>
              <a:avLst/>
              <a:gdLst/>
              <a:ahLst/>
              <a:cxnLst/>
              <a:rect l="l" t="t" r="r" b="b"/>
              <a:pathLst>
                <a:path w="4030" h="4030" extrusionOk="0">
                  <a:moveTo>
                    <a:pt x="4030" y="1"/>
                  </a:moveTo>
                  <a:cubicBezTo>
                    <a:pt x="1806" y="1"/>
                    <a:pt x="1" y="1806"/>
                    <a:pt x="1" y="4030"/>
                  </a:cubicBezTo>
                  <a:cubicBezTo>
                    <a:pt x="2224" y="4030"/>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321526" y="3744671"/>
              <a:ext cx="267370" cy="266707"/>
            </a:xfrm>
            <a:custGeom>
              <a:avLst/>
              <a:gdLst/>
              <a:ahLst/>
              <a:cxnLst/>
              <a:rect l="l" t="t" r="r" b="b"/>
              <a:pathLst>
                <a:path w="4030" h="4020" extrusionOk="0">
                  <a:moveTo>
                    <a:pt x="1" y="1"/>
                  </a:moveTo>
                  <a:cubicBezTo>
                    <a:pt x="1" y="2224"/>
                    <a:pt x="1806" y="4019"/>
                    <a:pt x="4030" y="4019"/>
                  </a:cubicBezTo>
                  <a:cubicBezTo>
                    <a:pt x="4019" y="180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54953" y="3744671"/>
              <a:ext cx="266641" cy="266707"/>
            </a:xfrm>
            <a:custGeom>
              <a:avLst/>
              <a:gdLst/>
              <a:ahLst/>
              <a:cxnLst/>
              <a:rect l="l" t="t" r="r" b="b"/>
              <a:pathLst>
                <a:path w="4019" h="4020" extrusionOk="0">
                  <a:moveTo>
                    <a:pt x="4019" y="1"/>
                  </a:moveTo>
                  <a:cubicBezTo>
                    <a:pt x="1795" y="1"/>
                    <a:pt x="0" y="1806"/>
                    <a:pt x="0" y="4019"/>
                  </a:cubicBezTo>
                  <a:cubicBezTo>
                    <a:pt x="222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54953" y="4012636"/>
              <a:ext cx="266641" cy="267370"/>
            </a:xfrm>
            <a:custGeom>
              <a:avLst/>
              <a:gdLst/>
              <a:ahLst/>
              <a:cxnLst/>
              <a:rect l="l" t="t" r="r" b="b"/>
              <a:pathLst>
                <a:path w="4019" h="4030" extrusionOk="0">
                  <a:moveTo>
                    <a:pt x="0" y="1"/>
                  </a:moveTo>
                  <a:cubicBezTo>
                    <a:pt x="0" y="2224"/>
                    <a:pt x="1795" y="4030"/>
                    <a:pt x="4019" y="4030"/>
                  </a:cubicBezTo>
                  <a:cubicBezTo>
                    <a:pt x="401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588829" y="4013366"/>
              <a:ext cx="266707" cy="266641"/>
            </a:xfrm>
            <a:custGeom>
              <a:avLst/>
              <a:gdLst/>
              <a:ahLst/>
              <a:cxnLst/>
              <a:rect l="l" t="t" r="r" b="b"/>
              <a:pathLst>
                <a:path w="4020" h="4019" extrusionOk="0">
                  <a:moveTo>
                    <a:pt x="1" y="0"/>
                  </a:moveTo>
                  <a:cubicBezTo>
                    <a:pt x="1" y="2213"/>
                    <a:pt x="1796" y="4019"/>
                    <a:pt x="4019" y="4019"/>
                  </a:cubicBezTo>
                  <a:cubicBezTo>
                    <a:pt x="4019" y="179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1123434" y="3744671"/>
              <a:ext cx="266641" cy="266707"/>
            </a:xfrm>
            <a:custGeom>
              <a:avLst/>
              <a:gdLst/>
              <a:ahLst/>
              <a:cxnLst/>
              <a:rect l="l" t="t" r="r" b="b"/>
              <a:pathLst>
                <a:path w="4019" h="4020" extrusionOk="0">
                  <a:moveTo>
                    <a:pt x="4019" y="1"/>
                  </a:moveTo>
                  <a:cubicBezTo>
                    <a:pt x="1795" y="1"/>
                    <a:pt x="0" y="1806"/>
                    <a:pt x="0"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588829" y="3209472"/>
              <a:ext cx="266707" cy="267304"/>
            </a:xfrm>
            <a:custGeom>
              <a:avLst/>
              <a:gdLst/>
              <a:ahLst/>
              <a:cxnLst/>
              <a:rect l="l" t="t" r="r" b="b"/>
              <a:pathLst>
                <a:path w="4020" h="4029" extrusionOk="0">
                  <a:moveTo>
                    <a:pt x="1" y="0"/>
                  </a:moveTo>
                  <a:cubicBezTo>
                    <a:pt x="1" y="2224"/>
                    <a:pt x="1796" y="4029"/>
                    <a:pt x="4019" y="4029"/>
                  </a:cubicBezTo>
                  <a:cubicBezTo>
                    <a:pt x="4019"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321526" y="4547902"/>
              <a:ext cx="267370" cy="266707"/>
            </a:xfrm>
            <a:custGeom>
              <a:avLst/>
              <a:gdLst/>
              <a:ahLst/>
              <a:cxnLst/>
              <a:rect l="l" t="t" r="r" b="b"/>
              <a:pathLst>
                <a:path w="4030" h="4020" extrusionOk="0">
                  <a:moveTo>
                    <a:pt x="1" y="1"/>
                  </a:moveTo>
                  <a:cubicBezTo>
                    <a:pt x="1" y="2224"/>
                    <a:pt x="1806" y="4019"/>
                    <a:pt x="4030" y="4019"/>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1122770" y="4012636"/>
              <a:ext cx="267304" cy="267370"/>
            </a:xfrm>
            <a:custGeom>
              <a:avLst/>
              <a:gdLst/>
              <a:ahLst/>
              <a:cxnLst/>
              <a:rect l="l" t="t" r="r" b="b"/>
              <a:pathLst>
                <a:path w="4029" h="4030" extrusionOk="0">
                  <a:moveTo>
                    <a:pt x="10" y="1"/>
                  </a:moveTo>
                  <a:cubicBezTo>
                    <a:pt x="0" y="2224"/>
                    <a:pt x="1805" y="4019"/>
                    <a:pt x="4019" y="4030"/>
                  </a:cubicBezTo>
                  <a:cubicBezTo>
                    <a:pt x="4029" y="1806"/>
                    <a:pt x="2224" y="1"/>
                    <a:pt x="1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
            <p:cNvSpPr/>
            <p:nvPr/>
          </p:nvSpPr>
          <p:spPr>
            <a:xfrm>
              <a:off x="588829" y="3744671"/>
              <a:ext cx="266707" cy="266707"/>
            </a:xfrm>
            <a:custGeom>
              <a:avLst/>
              <a:gdLst/>
              <a:ahLst/>
              <a:cxnLst/>
              <a:rect l="l" t="t" r="r" b="b"/>
              <a:pathLst>
                <a:path w="4020" h="4020" extrusionOk="0">
                  <a:moveTo>
                    <a:pt x="4019" y="1"/>
                  </a:moveTo>
                  <a:cubicBezTo>
                    <a:pt x="1796" y="1"/>
                    <a:pt x="1" y="1806"/>
                    <a:pt x="1" y="4019"/>
                  </a:cubicBezTo>
                  <a:cubicBezTo>
                    <a:pt x="222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
            <p:cNvSpPr/>
            <p:nvPr/>
          </p:nvSpPr>
          <p:spPr>
            <a:xfrm>
              <a:off x="588829" y="4547902"/>
              <a:ext cx="266707" cy="266707"/>
            </a:xfrm>
            <a:custGeom>
              <a:avLst/>
              <a:gdLst/>
              <a:ahLst/>
              <a:cxnLst/>
              <a:rect l="l" t="t" r="r" b="b"/>
              <a:pathLst>
                <a:path w="4020" h="4020" extrusionOk="0">
                  <a:moveTo>
                    <a:pt x="4019" y="1"/>
                  </a:moveTo>
                  <a:cubicBezTo>
                    <a:pt x="1796" y="1"/>
                    <a:pt x="1" y="1796"/>
                    <a:pt x="1" y="4019"/>
                  </a:cubicBezTo>
                  <a:cubicBezTo>
                    <a:pt x="222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
            <p:cNvSpPr/>
            <p:nvPr/>
          </p:nvSpPr>
          <p:spPr>
            <a:xfrm>
              <a:off x="321526" y="3209472"/>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
            <p:cNvSpPr/>
            <p:nvPr/>
          </p:nvSpPr>
          <p:spPr>
            <a:xfrm>
              <a:off x="1122770" y="3477436"/>
              <a:ext cx="266641" cy="267304"/>
            </a:xfrm>
            <a:custGeom>
              <a:avLst/>
              <a:gdLst/>
              <a:ahLst/>
              <a:cxnLst/>
              <a:rect l="l" t="t" r="r" b="b"/>
              <a:pathLst>
                <a:path w="4019" h="4029" extrusionOk="0">
                  <a:moveTo>
                    <a:pt x="4019" y="0"/>
                  </a:moveTo>
                  <a:cubicBezTo>
                    <a:pt x="1795" y="0"/>
                    <a:pt x="0" y="1805"/>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855468" y="3477436"/>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
            <p:cNvSpPr/>
            <p:nvPr/>
          </p:nvSpPr>
          <p:spPr>
            <a:xfrm>
              <a:off x="-212350" y="4012636"/>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
            <p:cNvSpPr/>
            <p:nvPr/>
          </p:nvSpPr>
          <p:spPr>
            <a:xfrm>
              <a:off x="321526" y="3477436"/>
              <a:ext cx="267370" cy="267304"/>
            </a:xfrm>
            <a:custGeom>
              <a:avLst/>
              <a:gdLst/>
              <a:ahLst/>
              <a:cxnLst/>
              <a:rect l="l" t="t" r="r" b="b"/>
              <a:pathLst>
                <a:path w="4030" h="4029" extrusionOk="0">
                  <a:moveTo>
                    <a:pt x="1" y="0"/>
                  </a:moveTo>
                  <a:cubicBezTo>
                    <a:pt x="1" y="2224"/>
                    <a:pt x="1806" y="4029"/>
                    <a:pt x="4030" y="4029"/>
                  </a:cubicBezTo>
                  <a:cubicBezTo>
                    <a:pt x="4030"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
            <p:cNvSpPr/>
            <p:nvPr/>
          </p:nvSpPr>
          <p:spPr>
            <a:xfrm>
              <a:off x="54953" y="3477436"/>
              <a:ext cx="266641" cy="267304"/>
            </a:xfrm>
            <a:custGeom>
              <a:avLst/>
              <a:gdLst/>
              <a:ahLst/>
              <a:cxnLst/>
              <a:rect l="l" t="t" r="r" b="b"/>
              <a:pathLst>
                <a:path w="4019" h="4029" extrusionOk="0">
                  <a:moveTo>
                    <a:pt x="4019" y="0"/>
                  </a:moveTo>
                  <a:cubicBezTo>
                    <a:pt x="1795" y="0"/>
                    <a:pt x="0" y="1805"/>
                    <a:pt x="0"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
            <p:cNvSpPr/>
            <p:nvPr/>
          </p:nvSpPr>
          <p:spPr>
            <a:xfrm>
              <a:off x="588829" y="3477436"/>
              <a:ext cx="266707" cy="267304"/>
            </a:xfrm>
            <a:custGeom>
              <a:avLst/>
              <a:gdLst/>
              <a:ahLst/>
              <a:cxnLst/>
              <a:rect l="l" t="t" r="r" b="b"/>
              <a:pathLst>
                <a:path w="4020" h="4029" extrusionOk="0">
                  <a:moveTo>
                    <a:pt x="4019" y="0"/>
                  </a:moveTo>
                  <a:cubicBezTo>
                    <a:pt x="1796" y="0"/>
                    <a:pt x="1" y="1805"/>
                    <a:pt x="1" y="4029"/>
                  </a:cubicBezTo>
                  <a:lnTo>
                    <a:pt x="1" y="4029"/>
                  </a:ln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
            <p:cNvSpPr/>
            <p:nvPr/>
          </p:nvSpPr>
          <p:spPr>
            <a:xfrm>
              <a:off x="855468" y="3744671"/>
              <a:ext cx="267370" cy="266707"/>
            </a:xfrm>
            <a:custGeom>
              <a:avLst/>
              <a:gdLst/>
              <a:ahLst/>
              <a:cxnLst/>
              <a:rect l="l" t="t" r="r" b="b"/>
              <a:pathLst>
                <a:path w="4030" h="4020" extrusionOk="0">
                  <a:moveTo>
                    <a:pt x="0" y="1"/>
                  </a:moveTo>
                  <a:cubicBezTo>
                    <a:pt x="0" y="2224"/>
                    <a:pt x="1806" y="4019"/>
                    <a:pt x="4029" y="4019"/>
                  </a:cubicBezTo>
                  <a:cubicBezTo>
                    <a:pt x="402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a:off x="855468" y="4012636"/>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a:off x="54953" y="2942834"/>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
            <p:cNvSpPr/>
            <p:nvPr/>
          </p:nvSpPr>
          <p:spPr>
            <a:xfrm>
              <a:off x="-212350" y="2674206"/>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54953" y="267420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588829" y="2674206"/>
              <a:ext cx="266707" cy="267370"/>
            </a:xfrm>
            <a:custGeom>
              <a:avLst/>
              <a:gdLst/>
              <a:ahLst/>
              <a:cxnLst/>
              <a:rect l="l" t="t" r="r" b="b"/>
              <a:pathLst>
                <a:path w="4020" h="4030" extrusionOk="0">
                  <a:moveTo>
                    <a:pt x="4019" y="0"/>
                  </a:moveTo>
                  <a:lnTo>
                    <a:pt x="4019" y="0"/>
                  </a:lnTo>
                  <a:cubicBezTo>
                    <a:pt x="1796" y="11"/>
                    <a:pt x="1" y="1806"/>
                    <a:pt x="1" y="4029"/>
                  </a:cubicBezTo>
                  <a:lnTo>
                    <a:pt x="1" y="4029"/>
                  </a:ln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478989" y="2674206"/>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
            <p:cNvSpPr/>
            <p:nvPr/>
          </p:nvSpPr>
          <p:spPr>
            <a:xfrm>
              <a:off x="-479652" y="3209472"/>
              <a:ext cx="267370" cy="267304"/>
            </a:xfrm>
            <a:custGeom>
              <a:avLst/>
              <a:gdLst/>
              <a:ahLst/>
              <a:cxnLst/>
              <a:rect l="l" t="t" r="r" b="b"/>
              <a:pathLst>
                <a:path w="4030" h="4029" extrusionOk="0">
                  <a:moveTo>
                    <a:pt x="11" y="0"/>
                  </a:moveTo>
                  <a:cubicBezTo>
                    <a:pt x="1" y="2224"/>
                    <a:pt x="1806" y="4029"/>
                    <a:pt x="4029" y="4029"/>
                  </a:cubicBezTo>
                  <a:cubicBezTo>
                    <a:pt x="4029" y="1805"/>
                    <a:pt x="2224" y="0"/>
                    <a:pt x="1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321526" y="2674206"/>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
            <p:cNvSpPr/>
            <p:nvPr/>
          </p:nvSpPr>
          <p:spPr>
            <a:xfrm>
              <a:off x="1123434" y="2674206"/>
              <a:ext cx="265977" cy="267370"/>
            </a:xfrm>
            <a:custGeom>
              <a:avLst/>
              <a:gdLst/>
              <a:ahLst/>
              <a:cxnLst/>
              <a:rect l="l" t="t" r="r" b="b"/>
              <a:pathLst>
                <a:path w="4009" h="4030" extrusionOk="0">
                  <a:moveTo>
                    <a:pt x="4009" y="0"/>
                  </a:moveTo>
                  <a:lnTo>
                    <a:pt x="4009" y="0"/>
                  </a:lnTo>
                  <a:cubicBezTo>
                    <a:pt x="1795" y="11"/>
                    <a:pt x="0" y="1806"/>
                    <a:pt x="0" y="4029"/>
                  </a:cubicBezTo>
                  <a:cubicBezTo>
                    <a:pt x="2214" y="4029"/>
                    <a:pt x="4009" y="2224"/>
                    <a:pt x="400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855468" y="2674206"/>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1123434" y="5082504"/>
              <a:ext cx="266641" cy="267370"/>
            </a:xfrm>
            <a:custGeom>
              <a:avLst/>
              <a:gdLst/>
              <a:ahLst/>
              <a:cxnLst/>
              <a:rect l="l" t="t" r="r" b="b"/>
              <a:pathLst>
                <a:path w="4019" h="4030" extrusionOk="0">
                  <a:moveTo>
                    <a:pt x="0" y="0"/>
                  </a:moveTo>
                  <a:cubicBezTo>
                    <a:pt x="0" y="2224"/>
                    <a:pt x="1795" y="4029"/>
                    <a:pt x="4019" y="4029"/>
                  </a:cubicBezTo>
                  <a:cubicBezTo>
                    <a:pt x="4019" y="1806"/>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a:off x="-212350" y="5082504"/>
              <a:ext cx="267370" cy="267370"/>
            </a:xfrm>
            <a:custGeom>
              <a:avLst/>
              <a:gdLst/>
              <a:ahLst/>
              <a:cxnLst/>
              <a:rect l="l" t="t" r="r" b="b"/>
              <a:pathLst>
                <a:path w="4030" h="4030" extrusionOk="0">
                  <a:moveTo>
                    <a:pt x="4029" y="0"/>
                  </a:moveTo>
                  <a:cubicBezTo>
                    <a:pt x="1806" y="0"/>
                    <a:pt x="0" y="1806"/>
                    <a:pt x="0" y="4029"/>
                  </a:cubicBezTo>
                  <a:cubicBezTo>
                    <a:pt x="2224" y="4029"/>
                    <a:pt x="401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a:off x="-478989" y="5082504"/>
              <a:ext cx="266707" cy="267370"/>
            </a:xfrm>
            <a:custGeom>
              <a:avLst/>
              <a:gdLst/>
              <a:ahLst/>
              <a:cxnLst/>
              <a:rect l="l" t="t" r="r" b="b"/>
              <a:pathLst>
                <a:path w="4020" h="4030" extrusionOk="0">
                  <a:moveTo>
                    <a:pt x="1" y="0"/>
                  </a:moveTo>
                  <a:cubicBezTo>
                    <a:pt x="1" y="2224"/>
                    <a:pt x="1796" y="4029"/>
                    <a:pt x="4019" y="4029"/>
                  </a:cubicBezTo>
                  <a:cubicBezTo>
                    <a:pt x="4019" y="1806"/>
                    <a:pt x="221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
            <p:cNvSpPr/>
            <p:nvPr/>
          </p:nvSpPr>
          <p:spPr>
            <a:xfrm>
              <a:off x="-478989" y="4814540"/>
              <a:ext cx="266707" cy="267370"/>
            </a:xfrm>
            <a:custGeom>
              <a:avLst/>
              <a:gdLst/>
              <a:ahLst/>
              <a:cxnLst/>
              <a:rect l="l" t="t" r="r" b="b"/>
              <a:pathLst>
                <a:path w="4020" h="4030" extrusionOk="0">
                  <a:moveTo>
                    <a:pt x="4019" y="0"/>
                  </a:moveTo>
                  <a:cubicBezTo>
                    <a:pt x="1796" y="0"/>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
            <p:cNvSpPr/>
            <p:nvPr/>
          </p:nvSpPr>
          <p:spPr>
            <a:xfrm>
              <a:off x="-478989" y="4547902"/>
              <a:ext cx="266707" cy="266707"/>
            </a:xfrm>
            <a:custGeom>
              <a:avLst/>
              <a:gdLst/>
              <a:ahLst/>
              <a:cxnLst/>
              <a:rect l="l" t="t" r="r" b="b"/>
              <a:pathLst>
                <a:path w="4020" h="4020" extrusionOk="0">
                  <a:moveTo>
                    <a:pt x="4019" y="1"/>
                  </a:moveTo>
                  <a:cubicBezTo>
                    <a:pt x="1796" y="1"/>
                    <a:pt x="1" y="1796"/>
                    <a:pt x="1"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
            <p:cNvSpPr/>
            <p:nvPr/>
          </p:nvSpPr>
          <p:spPr>
            <a:xfrm>
              <a:off x="54953" y="5082504"/>
              <a:ext cx="266641" cy="267370"/>
            </a:xfrm>
            <a:custGeom>
              <a:avLst/>
              <a:gdLst/>
              <a:ahLst/>
              <a:cxnLst/>
              <a:rect l="l" t="t" r="r" b="b"/>
              <a:pathLst>
                <a:path w="4019" h="4030" extrusionOk="0">
                  <a:moveTo>
                    <a:pt x="0" y="0"/>
                  </a:moveTo>
                  <a:cubicBezTo>
                    <a:pt x="0" y="2224"/>
                    <a:pt x="1795" y="4029"/>
                    <a:pt x="4019" y="4029"/>
                  </a:cubicBezTo>
                  <a:cubicBezTo>
                    <a:pt x="4019" y="1806"/>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
            <p:cNvSpPr/>
            <p:nvPr/>
          </p:nvSpPr>
          <p:spPr>
            <a:xfrm>
              <a:off x="588829" y="5082504"/>
              <a:ext cx="266707" cy="267370"/>
            </a:xfrm>
            <a:custGeom>
              <a:avLst/>
              <a:gdLst/>
              <a:ahLst/>
              <a:cxnLst/>
              <a:rect l="l" t="t" r="r" b="b"/>
              <a:pathLst>
                <a:path w="4020" h="4030" extrusionOk="0">
                  <a:moveTo>
                    <a:pt x="1" y="0"/>
                  </a:moveTo>
                  <a:cubicBezTo>
                    <a:pt x="1" y="2224"/>
                    <a:pt x="1796" y="4029"/>
                    <a:pt x="4019" y="4029"/>
                  </a:cubicBezTo>
                  <a:cubicBezTo>
                    <a:pt x="4019" y="1806"/>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
            <p:cNvSpPr/>
            <p:nvPr/>
          </p:nvSpPr>
          <p:spPr>
            <a:xfrm>
              <a:off x="855468" y="5082504"/>
              <a:ext cx="267370" cy="267370"/>
            </a:xfrm>
            <a:custGeom>
              <a:avLst/>
              <a:gdLst/>
              <a:ahLst/>
              <a:cxnLst/>
              <a:rect l="l" t="t" r="r" b="b"/>
              <a:pathLst>
                <a:path w="4030" h="4030" extrusionOk="0">
                  <a:moveTo>
                    <a:pt x="4029" y="0"/>
                  </a:moveTo>
                  <a:cubicBezTo>
                    <a:pt x="1806" y="0"/>
                    <a:pt x="0" y="1806"/>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321526" y="5082504"/>
              <a:ext cx="267370" cy="267370"/>
            </a:xfrm>
            <a:custGeom>
              <a:avLst/>
              <a:gdLst/>
              <a:ahLst/>
              <a:cxnLst/>
              <a:rect l="l" t="t" r="r" b="b"/>
              <a:pathLst>
                <a:path w="4030" h="4030" extrusionOk="0">
                  <a:moveTo>
                    <a:pt x="4030" y="0"/>
                  </a:moveTo>
                  <a:cubicBezTo>
                    <a:pt x="1806" y="0"/>
                    <a:pt x="1" y="1806"/>
                    <a:pt x="1" y="4029"/>
                  </a:cubicBezTo>
                  <a:cubicBezTo>
                    <a:pt x="2224" y="4029"/>
                    <a:pt x="4019"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
            <p:cNvSpPr/>
            <p:nvPr/>
          </p:nvSpPr>
          <p:spPr>
            <a:xfrm>
              <a:off x="855468" y="2942834"/>
              <a:ext cx="267370" cy="266707"/>
            </a:xfrm>
            <a:custGeom>
              <a:avLst/>
              <a:gdLst/>
              <a:ahLst/>
              <a:cxnLst/>
              <a:rect l="l" t="t" r="r" b="b"/>
              <a:pathLst>
                <a:path w="4030" h="4020" extrusionOk="0">
                  <a:moveTo>
                    <a:pt x="4029" y="1"/>
                  </a:moveTo>
                  <a:cubicBezTo>
                    <a:pt x="1806" y="1"/>
                    <a:pt x="0" y="1796"/>
                    <a:pt x="0" y="4019"/>
                  </a:cubicBezTo>
                  <a:cubicBezTo>
                    <a:pt x="2224" y="4019"/>
                    <a:pt x="402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
            <p:cNvSpPr/>
            <p:nvPr/>
          </p:nvSpPr>
          <p:spPr>
            <a:xfrm>
              <a:off x="1123434" y="2942834"/>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
            <p:cNvSpPr/>
            <p:nvPr/>
          </p:nvSpPr>
          <p:spPr>
            <a:xfrm>
              <a:off x="588829" y="2942834"/>
              <a:ext cx="266707" cy="266707"/>
            </a:xfrm>
            <a:custGeom>
              <a:avLst/>
              <a:gdLst/>
              <a:ahLst/>
              <a:cxnLst/>
              <a:rect l="l" t="t" r="r" b="b"/>
              <a:pathLst>
                <a:path w="4020" h="4020" extrusionOk="0">
                  <a:moveTo>
                    <a:pt x="1" y="1"/>
                  </a:moveTo>
                  <a:cubicBezTo>
                    <a:pt x="1" y="2214"/>
                    <a:pt x="1796" y="4019"/>
                    <a:pt x="4019" y="4019"/>
                  </a:cubicBezTo>
                  <a:cubicBezTo>
                    <a:pt x="4019"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
            <p:cNvSpPr/>
            <p:nvPr/>
          </p:nvSpPr>
          <p:spPr>
            <a:xfrm>
              <a:off x="-478989" y="2942834"/>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
            <p:cNvSpPr/>
            <p:nvPr/>
          </p:nvSpPr>
          <p:spPr>
            <a:xfrm>
              <a:off x="321526" y="2942834"/>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
            <p:cNvSpPr/>
            <p:nvPr/>
          </p:nvSpPr>
          <p:spPr>
            <a:xfrm>
              <a:off x="-212350" y="2942834"/>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
            <p:cNvSpPr/>
            <p:nvPr/>
          </p:nvSpPr>
          <p:spPr>
            <a:xfrm>
              <a:off x="-478989" y="3477436"/>
              <a:ext cx="266707" cy="267304"/>
            </a:xfrm>
            <a:custGeom>
              <a:avLst/>
              <a:gdLst/>
              <a:ahLst/>
              <a:cxnLst/>
              <a:rect l="l" t="t" r="r" b="b"/>
              <a:pathLst>
                <a:path w="4020" h="4029" extrusionOk="0">
                  <a:moveTo>
                    <a:pt x="4019" y="0"/>
                  </a:moveTo>
                  <a:cubicBezTo>
                    <a:pt x="1796" y="0"/>
                    <a:pt x="1" y="1805"/>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
            <p:cNvSpPr/>
            <p:nvPr/>
          </p:nvSpPr>
          <p:spPr>
            <a:xfrm>
              <a:off x="1123434" y="4814540"/>
              <a:ext cx="265977" cy="267370"/>
            </a:xfrm>
            <a:custGeom>
              <a:avLst/>
              <a:gdLst/>
              <a:ahLst/>
              <a:cxnLst/>
              <a:rect l="l" t="t" r="r" b="b"/>
              <a:pathLst>
                <a:path w="4009" h="4030" extrusionOk="0">
                  <a:moveTo>
                    <a:pt x="4009" y="0"/>
                  </a:moveTo>
                  <a:cubicBezTo>
                    <a:pt x="1795" y="10"/>
                    <a:pt x="0" y="1806"/>
                    <a:pt x="0" y="4029"/>
                  </a:cubicBezTo>
                  <a:cubicBezTo>
                    <a:pt x="2214" y="4019"/>
                    <a:pt x="4009" y="2224"/>
                    <a:pt x="400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
            <p:cNvSpPr/>
            <p:nvPr/>
          </p:nvSpPr>
          <p:spPr>
            <a:xfrm>
              <a:off x="855468" y="4814540"/>
              <a:ext cx="267370" cy="267370"/>
            </a:xfrm>
            <a:custGeom>
              <a:avLst/>
              <a:gdLst/>
              <a:ahLst/>
              <a:cxnLst/>
              <a:rect l="l" t="t" r="r" b="b"/>
              <a:pathLst>
                <a:path w="4030" h="4030" extrusionOk="0">
                  <a:moveTo>
                    <a:pt x="0" y="0"/>
                  </a:moveTo>
                  <a:cubicBezTo>
                    <a:pt x="0" y="2224"/>
                    <a:pt x="1806" y="4029"/>
                    <a:pt x="4029" y="4029"/>
                  </a:cubicBezTo>
                  <a:cubicBezTo>
                    <a:pt x="4029" y="1806"/>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
            <p:cNvSpPr/>
            <p:nvPr/>
          </p:nvSpPr>
          <p:spPr>
            <a:xfrm>
              <a:off x="-478989" y="4279937"/>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
            <p:cNvSpPr/>
            <p:nvPr/>
          </p:nvSpPr>
          <p:spPr>
            <a:xfrm>
              <a:off x="-212350" y="4814540"/>
              <a:ext cx="267370" cy="267370"/>
            </a:xfrm>
            <a:custGeom>
              <a:avLst/>
              <a:gdLst/>
              <a:ahLst/>
              <a:cxnLst/>
              <a:rect l="l" t="t" r="r" b="b"/>
              <a:pathLst>
                <a:path w="4030" h="4030" extrusionOk="0">
                  <a:moveTo>
                    <a:pt x="0" y="0"/>
                  </a:moveTo>
                  <a:cubicBezTo>
                    <a:pt x="0" y="2224"/>
                    <a:pt x="1806" y="4029"/>
                    <a:pt x="4029" y="4029"/>
                  </a:cubicBezTo>
                  <a:cubicBezTo>
                    <a:pt x="4019" y="1806"/>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321526" y="4814540"/>
              <a:ext cx="267370" cy="267370"/>
            </a:xfrm>
            <a:custGeom>
              <a:avLst/>
              <a:gdLst/>
              <a:ahLst/>
              <a:cxnLst/>
              <a:rect l="l" t="t" r="r" b="b"/>
              <a:pathLst>
                <a:path w="4030" h="4030" extrusionOk="0">
                  <a:moveTo>
                    <a:pt x="1" y="0"/>
                  </a:moveTo>
                  <a:cubicBezTo>
                    <a:pt x="1" y="2224"/>
                    <a:pt x="1806" y="4029"/>
                    <a:pt x="4030" y="4029"/>
                  </a:cubicBezTo>
                  <a:cubicBezTo>
                    <a:pt x="4019" y="1806"/>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
            <p:cNvSpPr/>
            <p:nvPr/>
          </p:nvSpPr>
          <p:spPr>
            <a:xfrm>
              <a:off x="588829" y="4814540"/>
              <a:ext cx="266707" cy="267370"/>
            </a:xfrm>
            <a:custGeom>
              <a:avLst/>
              <a:gdLst/>
              <a:ahLst/>
              <a:cxnLst/>
              <a:rect l="l" t="t" r="r" b="b"/>
              <a:pathLst>
                <a:path w="4020" h="4030" extrusionOk="0">
                  <a:moveTo>
                    <a:pt x="4019" y="0"/>
                  </a:moveTo>
                  <a:cubicBezTo>
                    <a:pt x="1796" y="0"/>
                    <a:pt x="1" y="1806"/>
                    <a:pt x="1"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
            <p:cNvSpPr/>
            <p:nvPr/>
          </p:nvSpPr>
          <p:spPr>
            <a:xfrm>
              <a:off x="54953" y="4814540"/>
              <a:ext cx="266641" cy="267370"/>
            </a:xfrm>
            <a:custGeom>
              <a:avLst/>
              <a:gdLst/>
              <a:ahLst/>
              <a:cxnLst/>
              <a:rect l="l" t="t" r="r" b="b"/>
              <a:pathLst>
                <a:path w="4019" h="4030" extrusionOk="0">
                  <a:moveTo>
                    <a:pt x="4019" y="0"/>
                  </a:moveTo>
                  <a:cubicBezTo>
                    <a:pt x="1795" y="0"/>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1"/>
        <p:cNvGrpSpPr/>
        <p:nvPr/>
      </p:nvGrpSpPr>
      <p:grpSpPr>
        <a:xfrm>
          <a:off x="0" y="0"/>
          <a:ext cx="0" cy="0"/>
          <a:chOff x="0" y="0"/>
          <a:chExt cx="0" cy="0"/>
        </a:xfrm>
      </p:grpSpPr>
      <p:grpSp>
        <p:nvGrpSpPr>
          <p:cNvPr id="512" name="Google Shape;512;p6"/>
          <p:cNvGrpSpPr/>
          <p:nvPr/>
        </p:nvGrpSpPr>
        <p:grpSpPr>
          <a:xfrm>
            <a:off x="733913" y="731950"/>
            <a:ext cx="7675980" cy="654800"/>
            <a:chOff x="733925" y="689750"/>
            <a:chExt cx="7276500" cy="654800"/>
          </a:xfrm>
        </p:grpSpPr>
        <p:cxnSp>
          <p:nvCxnSpPr>
            <p:cNvPr id="513" name="Google Shape;513;p6"/>
            <p:cNvCxnSpPr/>
            <p:nvPr/>
          </p:nvCxnSpPr>
          <p:spPr>
            <a:xfrm>
              <a:off x="733925" y="1344550"/>
              <a:ext cx="7276500" cy="0"/>
            </a:xfrm>
            <a:prstGeom prst="straightConnector1">
              <a:avLst/>
            </a:prstGeom>
            <a:noFill/>
            <a:ln w="19050" cap="flat" cmpd="sng">
              <a:solidFill>
                <a:schemeClr val="dk1"/>
              </a:solidFill>
              <a:prstDash val="solid"/>
              <a:round/>
              <a:headEnd type="none" w="med" len="med"/>
              <a:tailEnd type="none" w="med" len="med"/>
            </a:ln>
          </p:spPr>
        </p:cxnSp>
        <p:cxnSp>
          <p:nvCxnSpPr>
            <p:cNvPr id="514" name="Google Shape;514;p6"/>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sp>
        <p:nvSpPr>
          <p:cNvPr id="515" name="Google Shape;515;p6"/>
          <p:cNvSpPr txBox="1">
            <a:spLocks noGrp="1"/>
          </p:cNvSpPr>
          <p:nvPr>
            <p:ph type="title"/>
          </p:nvPr>
        </p:nvSpPr>
        <p:spPr>
          <a:xfrm>
            <a:off x="733925" y="773000"/>
            <a:ext cx="7676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16" name="Google Shape;516;p6"/>
          <p:cNvGrpSpPr/>
          <p:nvPr/>
        </p:nvGrpSpPr>
        <p:grpSpPr>
          <a:xfrm>
            <a:off x="-510250" y="4689885"/>
            <a:ext cx="10164475" cy="1068548"/>
            <a:chOff x="-510250" y="4689885"/>
            <a:chExt cx="10164475" cy="1068548"/>
          </a:xfrm>
        </p:grpSpPr>
        <p:sp>
          <p:nvSpPr>
            <p:cNvPr id="517" name="Google Shape;517;p6"/>
            <p:cNvSpPr/>
            <p:nvPr/>
          </p:nvSpPr>
          <p:spPr>
            <a:xfrm rot="5400000">
              <a:off x="2967585" y="5224159"/>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rot="5400000">
              <a:off x="2967220" y="549109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rot="5400000">
              <a:off x="2699255" y="4957221"/>
              <a:ext cx="267370" cy="267304"/>
            </a:xfrm>
            <a:custGeom>
              <a:avLst/>
              <a:gdLst/>
              <a:ahLst/>
              <a:cxnLst/>
              <a:rect l="l" t="t" r="r" b="b"/>
              <a:pathLst>
                <a:path w="4030" h="4029" extrusionOk="0">
                  <a:moveTo>
                    <a:pt x="0" y="0"/>
                  </a:moveTo>
                  <a:cubicBezTo>
                    <a:pt x="0" y="2224"/>
                    <a:pt x="1806" y="401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rot="5400000">
              <a:off x="2699620" y="5224159"/>
              <a:ext cx="266641" cy="267304"/>
            </a:xfrm>
            <a:custGeom>
              <a:avLst/>
              <a:gdLst/>
              <a:ahLst/>
              <a:cxnLst/>
              <a:rect l="l" t="t" r="r" b="b"/>
              <a:pathLst>
                <a:path w="4019" h="4029" extrusionOk="0">
                  <a:moveTo>
                    <a:pt x="4019" y="0"/>
                  </a:moveTo>
                  <a:cubicBezTo>
                    <a:pt x="1795" y="0"/>
                    <a:pt x="0" y="1805"/>
                    <a:pt x="0" y="4029"/>
                  </a:cubicBez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rot="5400000">
              <a:off x="4037386" y="4957520"/>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rot="5400000">
              <a:off x="3769090" y="4957851"/>
              <a:ext cx="267370" cy="266043"/>
            </a:xfrm>
            <a:custGeom>
              <a:avLst/>
              <a:gdLst/>
              <a:ahLst/>
              <a:cxnLst/>
              <a:rect l="l" t="t" r="r" b="b"/>
              <a:pathLst>
                <a:path w="4030" h="4010" extrusionOk="0">
                  <a:moveTo>
                    <a:pt x="19" y="1"/>
                  </a:moveTo>
                  <a:cubicBezTo>
                    <a:pt x="13" y="1"/>
                    <a:pt x="7" y="1"/>
                    <a:pt x="0" y="1"/>
                  </a:cubicBezTo>
                  <a:cubicBezTo>
                    <a:pt x="11" y="2214"/>
                    <a:pt x="1806" y="4009"/>
                    <a:pt x="4029" y="4009"/>
                  </a:cubicBezTo>
                  <a:cubicBezTo>
                    <a:pt x="4019" y="1802"/>
                    <a:pt x="2234" y="1"/>
                    <a:pt x="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rot="5400000">
              <a:off x="4037751" y="5224457"/>
              <a:ext cx="266641" cy="266707"/>
            </a:xfrm>
            <a:custGeom>
              <a:avLst/>
              <a:gdLst/>
              <a:ahLst/>
              <a:cxnLst/>
              <a:rect l="l" t="t" r="r" b="b"/>
              <a:pathLst>
                <a:path w="4019" h="4020" extrusionOk="0">
                  <a:moveTo>
                    <a:pt x="0" y="1"/>
                  </a:moveTo>
                  <a:cubicBezTo>
                    <a:pt x="0" y="222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
            <p:cNvSpPr/>
            <p:nvPr/>
          </p:nvSpPr>
          <p:spPr>
            <a:xfrm rot="5400000">
              <a:off x="3502784" y="4690217"/>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
            <p:cNvSpPr/>
            <p:nvPr/>
          </p:nvSpPr>
          <p:spPr>
            <a:xfrm rot="5400000">
              <a:off x="2967220" y="4957221"/>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rot="5400000">
              <a:off x="3502452" y="4957188"/>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rot="5400000">
              <a:off x="3234488" y="4690549"/>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rot="5400000">
              <a:off x="3234156" y="5491395"/>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rot="5400000">
              <a:off x="3502452" y="5491063"/>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rot="5400000">
              <a:off x="3502817" y="522412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rot="5400000">
              <a:off x="3234521" y="5224457"/>
              <a:ext cx="266641" cy="266707"/>
            </a:xfrm>
            <a:custGeom>
              <a:avLst/>
              <a:gdLst/>
              <a:ahLst/>
              <a:cxnLst/>
              <a:rect l="l" t="t" r="r" b="b"/>
              <a:pathLst>
                <a:path w="4019" h="4020" extrusionOk="0">
                  <a:moveTo>
                    <a:pt x="0" y="1"/>
                  </a:moveTo>
                  <a:cubicBezTo>
                    <a:pt x="0" y="2214"/>
                    <a:pt x="1795" y="4019"/>
                    <a:pt x="4019" y="4019"/>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rot="5400000">
              <a:off x="2699255" y="5491097"/>
              <a:ext cx="267370" cy="267304"/>
            </a:xfrm>
            <a:custGeom>
              <a:avLst/>
              <a:gdLst/>
              <a:ahLst/>
              <a:cxnLst/>
              <a:rect l="l" t="t" r="r" b="b"/>
              <a:pathLst>
                <a:path w="4030" h="4029" extrusionOk="0">
                  <a:moveTo>
                    <a:pt x="1" y="0"/>
                  </a:moveTo>
                  <a:cubicBezTo>
                    <a:pt x="11" y="2224"/>
                    <a:pt x="1806" y="4019"/>
                    <a:pt x="4030" y="4029"/>
                  </a:cubicBezTo>
                  <a:cubicBezTo>
                    <a:pt x="4030"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rot="5400000">
              <a:off x="4037386" y="5491395"/>
              <a:ext cx="267370" cy="266707"/>
            </a:xfrm>
            <a:custGeom>
              <a:avLst/>
              <a:gdLst/>
              <a:ahLst/>
              <a:cxnLst/>
              <a:rect l="l" t="t" r="r" b="b"/>
              <a:pathLst>
                <a:path w="4030" h="4020" extrusionOk="0">
                  <a:moveTo>
                    <a:pt x="4030" y="1"/>
                  </a:moveTo>
                  <a:cubicBezTo>
                    <a:pt x="1806" y="1"/>
                    <a:pt x="1" y="1796"/>
                    <a:pt x="1" y="4019"/>
                  </a:cubicBezTo>
                  <a:cubicBezTo>
                    <a:pt x="2224" y="4019"/>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rot="5400000">
              <a:off x="3234156" y="495752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rot="5400000">
              <a:off x="3768758" y="5491395"/>
              <a:ext cx="267370" cy="266707"/>
            </a:xfrm>
            <a:custGeom>
              <a:avLst/>
              <a:gdLst/>
              <a:ahLst/>
              <a:cxnLst/>
              <a:rect l="l" t="t" r="r" b="b"/>
              <a:pathLst>
                <a:path w="4030" h="4020" extrusionOk="0">
                  <a:moveTo>
                    <a:pt x="1" y="1"/>
                  </a:moveTo>
                  <a:cubicBezTo>
                    <a:pt x="1" y="2214"/>
                    <a:pt x="1806" y="4020"/>
                    <a:pt x="4030" y="4020"/>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rot="5400000">
              <a:off x="3769455" y="5224789"/>
              <a:ext cx="266641" cy="266043"/>
            </a:xfrm>
            <a:custGeom>
              <a:avLst/>
              <a:gdLst/>
              <a:ahLst/>
              <a:cxnLst/>
              <a:rect l="l" t="t" r="r" b="b"/>
              <a:pathLst>
                <a:path w="4019" h="4010" extrusionOk="0">
                  <a:moveTo>
                    <a:pt x="4000" y="1"/>
                  </a:moveTo>
                  <a:cubicBezTo>
                    <a:pt x="1785" y="1"/>
                    <a:pt x="0" y="1802"/>
                    <a:pt x="0" y="4009"/>
                  </a:cubicBezTo>
                  <a:cubicBezTo>
                    <a:pt x="2214" y="4009"/>
                    <a:pt x="4019" y="2214"/>
                    <a:pt x="4019" y="1"/>
                  </a:cubicBezTo>
                  <a:cubicBezTo>
                    <a:pt x="4013" y="1"/>
                    <a:pt x="4006" y="1"/>
                    <a:pt x="400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rot="5400000">
              <a:off x="4304721" y="5224126"/>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rot="5400000">
              <a:off x="4572287" y="4957221"/>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rot="5400000">
              <a:off x="4572652" y="5224159"/>
              <a:ext cx="266641" cy="267304"/>
            </a:xfrm>
            <a:custGeom>
              <a:avLst/>
              <a:gdLst/>
              <a:ahLst/>
              <a:cxnLst/>
              <a:rect l="l" t="t" r="r" b="b"/>
              <a:pathLst>
                <a:path w="4019" h="4029" extrusionOk="0">
                  <a:moveTo>
                    <a:pt x="4019" y="0"/>
                  </a:moveTo>
                  <a:cubicBezTo>
                    <a:pt x="1795" y="0"/>
                    <a:pt x="0" y="1805"/>
                    <a:pt x="0" y="4029"/>
                  </a:cubicBezTo>
                  <a:cubicBezTo>
                    <a:pt x="2224" y="4029"/>
                    <a:pt x="4019" y="2223"/>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rot="5400000">
              <a:off x="4572619" y="4690250"/>
              <a:ext cx="266707" cy="267304"/>
            </a:xfrm>
            <a:custGeom>
              <a:avLst/>
              <a:gdLst/>
              <a:ahLst/>
              <a:cxnLst/>
              <a:rect l="l" t="t" r="r" b="b"/>
              <a:pathLst>
                <a:path w="4020" h="4029" extrusionOk="0">
                  <a:moveTo>
                    <a:pt x="4019" y="0"/>
                  </a:moveTo>
                  <a:cubicBezTo>
                    <a:pt x="1796" y="0"/>
                    <a:pt x="1" y="1805"/>
                    <a:pt x="1" y="4029"/>
                  </a:cubicBezTo>
                  <a:cubicBezTo>
                    <a:pt x="2214" y="4029"/>
                    <a:pt x="4019" y="2223"/>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rot="5400000">
              <a:off x="4037718" y="469054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rot="5400000">
              <a:off x="4572287" y="5491097"/>
              <a:ext cx="267370" cy="267304"/>
            </a:xfrm>
            <a:custGeom>
              <a:avLst/>
              <a:gdLst/>
              <a:ahLst/>
              <a:cxnLst/>
              <a:rect l="l" t="t" r="r" b="b"/>
              <a:pathLst>
                <a:path w="4030" h="4029" extrusionOk="0">
                  <a:moveTo>
                    <a:pt x="1" y="0"/>
                  </a:moveTo>
                  <a:cubicBezTo>
                    <a:pt x="1" y="2223"/>
                    <a:pt x="1806" y="4029"/>
                    <a:pt x="4030" y="4029"/>
                  </a:cubicBezTo>
                  <a:cubicBezTo>
                    <a:pt x="4019"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rot="5400000">
              <a:off x="2164022" y="495718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rot="5400000">
              <a:off x="2164354" y="4690217"/>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rot="5400000">
              <a:off x="2432650" y="4690549"/>
              <a:ext cx="266707" cy="266707"/>
            </a:xfrm>
            <a:custGeom>
              <a:avLst/>
              <a:gdLst/>
              <a:ahLst/>
              <a:cxnLst/>
              <a:rect l="l" t="t" r="r" b="b"/>
              <a:pathLst>
                <a:path w="4020" h="4020" extrusionOk="0">
                  <a:moveTo>
                    <a:pt x="4019" y="1"/>
                  </a:moveTo>
                  <a:cubicBezTo>
                    <a:pt x="1796" y="1"/>
                    <a:pt x="1" y="1796"/>
                    <a:pt x="1" y="4020"/>
                  </a:cubicBezTo>
                  <a:cubicBezTo>
                    <a:pt x="2224" y="4020"/>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rot="5400000">
              <a:off x="2699587" y="4690250"/>
              <a:ext cx="266707" cy="267304"/>
            </a:xfrm>
            <a:custGeom>
              <a:avLst/>
              <a:gdLst/>
              <a:ahLst/>
              <a:cxnLst/>
              <a:rect l="l" t="t" r="r" b="b"/>
              <a:pathLst>
                <a:path w="4020" h="4029" extrusionOk="0">
                  <a:moveTo>
                    <a:pt x="4019" y="0"/>
                  </a:moveTo>
                  <a:cubicBezTo>
                    <a:pt x="1796" y="0"/>
                    <a:pt x="1" y="1805"/>
                    <a:pt x="1" y="4029"/>
                  </a:cubicBez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rot="5400000">
              <a:off x="2164387" y="5224126"/>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rot="5400000">
              <a:off x="2164022" y="5491063"/>
              <a:ext cx="267370" cy="267370"/>
            </a:xfrm>
            <a:custGeom>
              <a:avLst/>
              <a:gdLst/>
              <a:ahLst/>
              <a:cxnLst/>
              <a:rect l="l" t="t" r="r" b="b"/>
              <a:pathLst>
                <a:path w="4030" h="4030" extrusionOk="0">
                  <a:moveTo>
                    <a:pt x="4030" y="1"/>
                  </a:moveTo>
                  <a:cubicBezTo>
                    <a:pt x="1806" y="1"/>
                    <a:pt x="1" y="1806"/>
                    <a:pt x="1" y="4030"/>
                  </a:cubicBezTo>
                  <a:cubicBezTo>
                    <a:pt x="2224" y="4020"/>
                    <a:pt x="4019"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rot="5400000">
              <a:off x="4304688" y="4690217"/>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rot="5400000">
              <a:off x="4304356" y="5491063"/>
              <a:ext cx="267370" cy="267370"/>
            </a:xfrm>
            <a:custGeom>
              <a:avLst/>
              <a:gdLst/>
              <a:ahLst/>
              <a:cxnLst/>
              <a:rect l="l" t="t" r="r" b="b"/>
              <a:pathLst>
                <a:path w="4030" h="4030" extrusionOk="0">
                  <a:moveTo>
                    <a:pt x="4030" y="1"/>
                  </a:moveTo>
                  <a:cubicBezTo>
                    <a:pt x="1806" y="1"/>
                    <a:pt x="1" y="1806"/>
                    <a:pt x="1" y="4030"/>
                  </a:cubicBezTo>
                  <a:cubicBezTo>
                    <a:pt x="2224" y="4030"/>
                    <a:pt x="4019"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rot="5400000">
              <a:off x="4304356" y="495718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rot="5400000">
              <a:off x="3769422" y="4690880"/>
              <a:ext cx="266707" cy="266043"/>
            </a:xfrm>
            <a:custGeom>
              <a:avLst/>
              <a:gdLst/>
              <a:ahLst/>
              <a:cxnLst/>
              <a:rect l="l" t="t" r="r" b="b"/>
              <a:pathLst>
                <a:path w="4020" h="4010" extrusionOk="0">
                  <a:moveTo>
                    <a:pt x="4001" y="1"/>
                  </a:moveTo>
                  <a:cubicBezTo>
                    <a:pt x="1786" y="1"/>
                    <a:pt x="1" y="1802"/>
                    <a:pt x="1" y="4009"/>
                  </a:cubicBezTo>
                  <a:cubicBezTo>
                    <a:pt x="2214" y="4009"/>
                    <a:pt x="4009" y="2214"/>
                    <a:pt x="4019" y="1"/>
                  </a:cubicBezTo>
                  <a:cubicBezTo>
                    <a:pt x="4013" y="1"/>
                    <a:pt x="4007" y="1"/>
                    <a:pt x="400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rot="5400000">
              <a:off x="2967551" y="4690250"/>
              <a:ext cx="266707" cy="267304"/>
            </a:xfrm>
            <a:custGeom>
              <a:avLst/>
              <a:gdLst/>
              <a:ahLst/>
              <a:cxnLst/>
              <a:rect l="l" t="t" r="r" b="b"/>
              <a:pathLst>
                <a:path w="4020" h="4029" extrusionOk="0">
                  <a:moveTo>
                    <a:pt x="1" y="0"/>
                  </a:moveTo>
                  <a:cubicBezTo>
                    <a:pt x="1" y="2224"/>
                    <a:pt x="1796" y="4029"/>
                    <a:pt x="4019" y="4029"/>
                  </a:cubicBezTo>
                  <a:cubicBezTo>
                    <a:pt x="4019" y="1805"/>
                    <a:pt x="221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rot="5400000">
              <a:off x="2432319" y="4957520"/>
              <a:ext cx="267370" cy="266707"/>
            </a:xfrm>
            <a:custGeom>
              <a:avLst/>
              <a:gdLst/>
              <a:ahLst/>
              <a:cxnLst/>
              <a:rect l="l" t="t" r="r" b="b"/>
              <a:pathLst>
                <a:path w="4030" h="4020" extrusionOk="0">
                  <a:moveTo>
                    <a:pt x="0" y="1"/>
                  </a:moveTo>
                  <a:cubicBezTo>
                    <a:pt x="0" y="2224"/>
                    <a:pt x="1806" y="4020"/>
                    <a:pt x="4029" y="4020"/>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rot="5400000">
              <a:off x="2432319" y="5491395"/>
              <a:ext cx="267370" cy="266707"/>
            </a:xfrm>
            <a:custGeom>
              <a:avLst/>
              <a:gdLst/>
              <a:ahLst/>
              <a:cxnLst/>
              <a:rect l="l" t="t" r="r" b="b"/>
              <a:pathLst>
                <a:path w="4030" h="4020" extrusionOk="0">
                  <a:moveTo>
                    <a:pt x="1" y="1"/>
                  </a:moveTo>
                  <a:cubicBezTo>
                    <a:pt x="1" y="2224"/>
                    <a:pt x="1806" y="4020"/>
                    <a:pt x="4030" y="4020"/>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rot="5400000">
              <a:off x="2432684" y="5224457"/>
              <a:ext cx="266641" cy="266707"/>
            </a:xfrm>
            <a:custGeom>
              <a:avLst/>
              <a:gdLst/>
              <a:ahLst/>
              <a:cxnLst/>
              <a:rect l="l" t="t" r="r" b="b"/>
              <a:pathLst>
                <a:path w="4019" h="4020" extrusionOk="0">
                  <a:moveTo>
                    <a:pt x="4019" y="1"/>
                  </a:moveTo>
                  <a:cubicBezTo>
                    <a:pt x="1795" y="1"/>
                    <a:pt x="0" y="1796"/>
                    <a:pt x="0" y="4020"/>
                  </a:cubicBezTo>
                  <a:cubicBezTo>
                    <a:pt x="2224" y="4020"/>
                    <a:pt x="4019" y="221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rot="5400000">
              <a:off x="293013" y="5224457"/>
              <a:ext cx="266641" cy="266707"/>
            </a:xfrm>
            <a:custGeom>
              <a:avLst/>
              <a:gdLst/>
              <a:ahLst/>
              <a:cxnLst/>
              <a:rect l="l" t="t" r="r" b="b"/>
              <a:pathLst>
                <a:path w="4019" h="4020" extrusionOk="0">
                  <a:moveTo>
                    <a:pt x="0" y="1"/>
                  </a:moveTo>
                  <a:cubicBezTo>
                    <a:pt x="0" y="2224"/>
                    <a:pt x="1795" y="4019"/>
                    <a:pt x="4019" y="4019"/>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rot="5400000">
              <a:off x="292317" y="5491063"/>
              <a:ext cx="267370" cy="267370"/>
            </a:xfrm>
            <a:custGeom>
              <a:avLst/>
              <a:gdLst/>
              <a:ahLst/>
              <a:cxnLst/>
              <a:rect l="l" t="t" r="r" b="b"/>
              <a:pathLst>
                <a:path w="4030" h="4030" extrusionOk="0">
                  <a:moveTo>
                    <a:pt x="4030" y="1"/>
                  </a:moveTo>
                  <a:cubicBezTo>
                    <a:pt x="1806" y="1"/>
                    <a:pt x="1" y="1806"/>
                    <a:pt x="1" y="4029"/>
                  </a:cubicBezTo>
                  <a:cubicBezTo>
                    <a:pt x="2224" y="4019"/>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rot="5400000">
              <a:off x="24684" y="4957520"/>
              <a:ext cx="267370" cy="266707"/>
            </a:xfrm>
            <a:custGeom>
              <a:avLst/>
              <a:gdLst/>
              <a:ahLst/>
              <a:cxnLst/>
              <a:rect l="l" t="t" r="r" b="b"/>
              <a:pathLst>
                <a:path w="4030" h="4020" extrusionOk="0">
                  <a:moveTo>
                    <a:pt x="0" y="1"/>
                  </a:moveTo>
                  <a:cubicBezTo>
                    <a:pt x="0" y="2224"/>
                    <a:pt x="1806" y="4019"/>
                    <a:pt x="4029" y="4019"/>
                  </a:cubicBezTo>
                  <a:cubicBezTo>
                    <a:pt x="402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rot="5400000">
              <a:off x="25049" y="5224457"/>
              <a:ext cx="266641" cy="266707"/>
            </a:xfrm>
            <a:custGeom>
              <a:avLst/>
              <a:gdLst/>
              <a:ahLst/>
              <a:cxnLst/>
              <a:rect l="l" t="t" r="r" b="b"/>
              <a:pathLst>
                <a:path w="4019" h="4020" extrusionOk="0">
                  <a:moveTo>
                    <a:pt x="4019" y="1"/>
                  </a:moveTo>
                  <a:cubicBezTo>
                    <a:pt x="1795" y="1"/>
                    <a:pt x="0" y="1796"/>
                    <a:pt x="0"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rot="5400000">
              <a:off x="1362815" y="4957221"/>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rot="5400000">
              <a:off x="1094851" y="4957221"/>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rot="5400000">
              <a:off x="1363180" y="5224159"/>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rot="5400000">
              <a:off x="828246" y="4690549"/>
              <a:ext cx="266707" cy="266707"/>
            </a:xfrm>
            <a:custGeom>
              <a:avLst/>
              <a:gdLst/>
              <a:ahLst/>
              <a:cxnLst/>
              <a:rect l="l" t="t" r="r" b="b"/>
              <a:pathLst>
                <a:path w="4020" h="4020" extrusionOk="0">
                  <a:moveTo>
                    <a:pt x="4019" y="1"/>
                  </a:moveTo>
                  <a:cubicBezTo>
                    <a:pt x="1796" y="1"/>
                    <a:pt x="1" y="1806"/>
                    <a:pt x="1"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rot="5400000">
              <a:off x="292317" y="4957188"/>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rot="5400000">
              <a:off x="827914" y="4957520"/>
              <a:ext cx="267370" cy="266707"/>
            </a:xfrm>
            <a:custGeom>
              <a:avLst/>
              <a:gdLst/>
              <a:ahLst/>
              <a:cxnLst/>
              <a:rect l="l" t="t" r="r" b="b"/>
              <a:pathLst>
                <a:path w="4030" h="4020" extrusionOk="0">
                  <a:moveTo>
                    <a:pt x="0" y="1"/>
                  </a:moveTo>
                  <a:cubicBezTo>
                    <a:pt x="0" y="2224"/>
                    <a:pt x="1806" y="4019"/>
                    <a:pt x="4029" y="4019"/>
                  </a:cubicBezTo>
                  <a:cubicBezTo>
                    <a:pt x="401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rot="5400000">
              <a:off x="559618" y="4689885"/>
              <a:ext cx="267370" cy="267370"/>
            </a:xfrm>
            <a:custGeom>
              <a:avLst/>
              <a:gdLst/>
              <a:ahLst/>
              <a:cxnLst/>
              <a:rect l="l" t="t" r="r" b="b"/>
              <a:pathLst>
                <a:path w="4030" h="4030" extrusionOk="0">
                  <a:moveTo>
                    <a:pt x="11" y="1"/>
                  </a:moveTo>
                  <a:cubicBezTo>
                    <a:pt x="1" y="2224"/>
                    <a:pt x="1806" y="4030"/>
                    <a:pt x="4029" y="4030"/>
                  </a:cubicBezTo>
                  <a:cubicBezTo>
                    <a:pt x="4029" y="1806"/>
                    <a:pt x="2234" y="1"/>
                    <a:pt x="1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rot="5400000">
              <a:off x="559618" y="5491063"/>
              <a:ext cx="267370" cy="267370"/>
            </a:xfrm>
            <a:custGeom>
              <a:avLst/>
              <a:gdLst/>
              <a:ahLst/>
              <a:cxnLst/>
              <a:rect l="l" t="t" r="r" b="b"/>
              <a:pathLst>
                <a:path w="4030" h="4030" extrusionOk="0">
                  <a:moveTo>
                    <a:pt x="4030" y="1"/>
                  </a:moveTo>
                  <a:cubicBezTo>
                    <a:pt x="1806" y="1"/>
                    <a:pt x="1" y="1806"/>
                    <a:pt x="1" y="4030"/>
                  </a:cubicBezTo>
                  <a:cubicBezTo>
                    <a:pt x="2224" y="4030"/>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rot="5400000">
              <a:off x="827914" y="5491395"/>
              <a:ext cx="267370" cy="266707"/>
            </a:xfrm>
            <a:custGeom>
              <a:avLst/>
              <a:gdLst/>
              <a:ahLst/>
              <a:cxnLst/>
              <a:rect l="l" t="t" r="r" b="b"/>
              <a:pathLst>
                <a:path w="4030" h="4020" extrusionOk="0">
                  <a:moveTo>
                    <a:pt x="1" y="1"/>
                  </a:moveTo>
                  <a:cubicBezTo>
                    <a:pt x="1" y="2224"/>
                    <a:pt x="1806" y="4019"/>
                    <a:pt x="4030" y="4019"/>
                  </a:cubicBezTo>
                  <a:cubicBezTo>
                    <a:pt x="4019" y="180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rot="5400000">
              <a:off x="828279" y="5224457"/>
              <a:ext cx="266641" cy="266707"/>
            </a:xfrm>
            <a:custGeom>
              <a:avLst/>
              <a:gdLst/>
              <a:ahLst/>
              <a:cxnLst/>
              <a:rect l="l" t="t" r="r" b="b"/>
              <a:pathLst>
                <a:path w="4019" h="4020" extrusionOk="0">
                  <a:moveTo>
                    <a:pt x="4019" y="1"/>
                  </a:moveTo>
                  <a:cubicBezTo>
                    <a:pt x="1795" y="1"/>
                    <a:pt x="0" y="1806"/>
                    <a:pt x="0" y="4019"/>
                  </a:cubicBezTo>
                  <a:cubicBezTo>
                    <a:pt x="222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rot="5400000">
              <a:off x="559983" y="5224126"/>
              <a:ext cx="266641" cy="267370"/>
            </a:xfrm>
            <a:custGeom>
              <a:avLst/>
              <a:gdLst/>
              <a:ahLst/>
              <a:cxnLst/>
              <a:rect l="l" t="t" r="r" b="b"/>
              <a:pathLst>
                <a:path w="4019" h="4030" extrusionOk="0">
                  <a:moveTo>
                    <a:pt x="0" y="1"/>
                  </a:moveTo>
                  <a:cubicBezTo>
                    <a:pt x="0" y="2224"/>
                    <a:pt x="1795" y="4030"/>
                    <a:pt x="4019" y="4030"/>
                  </a:cubicBezTo>
                  <a:cubicBezTo>
                    <a:pt x="401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rot="5400000">
              <a:off x="24684" y="5491395"/>
              <a:ext cx="267370" cy="266707"/>
            </a:xfrm>
            <a:custGeom>
              <a:avLst/>
              <a:gdLst/>
              <a:ahLst/>
              <a:cxnLst/>
              <a:rect l="l" t="t" r="r" b="b"/>
              <a:pathLst>
                <a:path w="4030" h="4020" extrusionOk="0">
                  <a:moveTo>
                    <a:pt x="1" y="1"/>
                  </a:moveTo>
                  <a:cubicBezTo>
                    <a:pt x="1" y="2224"/>
                    <a:pt x="1806" y="4019"/>
                    <a:pt x="4030" y="4019"/>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rot="5400000">
              <a:off x="1362815" y="549109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rot="5400000">
              <a:off x="559618" y="4957188"/>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rot="5400000">
              <a:off x="1094851" y="5491097"/>
              <a:ext cx="267370" cy="267304"/>
            </a:xfrm>
            <a:custGeom>
              <a:avLst/>
              <a:gdLst/>
              <a:ahLst/>
              <a:cxnLst/>
              <a:rect l="l" t="t" r="r" b="b"/>
              <a:pathLst>
                <a:path w="4030" h="4029" extrusionOk="0">
                  <a:moveTo>
                    <a:pt x="1" y="0"/>
                  </a:moveTo>
                  <a:cubicBezTo>
                    <a:pt x="1" y="2224"/>
                    <a:pt x="1806" y="4029"/>
                    <a:pt x="4030" y="4029"/>
                  </a:cubicBezTo>
                  <a:cubicBezTo>
                    <a:pt x="4030"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rot="5400000">
              <a:off x="1095216" y="5224159"/>
              <a:ext cx="266641" cy="267304"/>
            </a:xfrm>
            <a:custGeom>
              <a:avLst/>
              <a:gdLst/>
              <a:ahLst/>
              <a:cxnLst/>
              <a:rect l="l" t="t" r="r" b="b"/>
              <a:pathLst>
                <a:path w="4019" h="4029" extrusionOk="0">
                  <a:moveTo>
                    <a:pt x="4019" y="0"/>
                  </a:moveTo>
                  <a:cubicBezTo>
                    <a:pt x="1795" y="0"/>
                    <a:pt x="0" y="1805"/>
                    <a:pt x="0"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rot="5400000">
              <a:off x="1630117" y="5224457"/>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rot="5400000">
              <a:off x="1898048" y="4957188"/>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
            <p:cNvSpPr/>
            <p:nvPr/>
          </p:nvSpPr>
          <p:spPr>
            <a:xfrm rot="5400000">
              <a:off x="1898413" y="522412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
            <p:cNvSpPr/>
            <p:nvPr/>
          </p:nvSpPr>
          <p:spPr>
            <a:xfrm rot="5400000">
              <a:off x="1898380" y="4690217"/>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
            <p:cNvSpPr/>
            <p:nvPr/>
          </p:nvSpPr>
          <p:spPr>
            <a:xfrm rot="5400000">
              <a:off x="1362815" y="4689918"/>
              <a:ext cx="267370" cy="267304"/>
            </a:xfrm>
            <a:custGeom>
              <a:avLst/>
              <a:gdLst/>
              <a:ahLst/>
              <a:cxnLst/>
              <a:rect l="l" t="t" r="r" b="b"/>
              <a:pathLst>
                <a:path w="4030" h="4029" extrusionOk="0">
                  <a:moveTo>
                    <a:pt x="11" y="0"/>
                  </a:moveTo>
                  <a:cubicBezTo>
                    <a:pt x="1" y="2224"/>
                    <a:pt x="1806" y="4029"/>
                    <a:pt x="4029" y="4029"/>
                  </a:cubicBezTo>
                  <a:cubicBezTo>
                    <a:pt x="4029" y="1805"/>
                    <a:pt x="2224" y="0"/>
                    <a:pt x="1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6"/>
            <p:cNvSpPr/>
            <p:nvPr/>
          </p:nvSpPr>
          <p:spPr>
            <a:xfrm rot="5400000">
              <a:off x="1898048" y="5491063"/>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
            <p:cNvSpPr/>
            <p:nvPr/>
          </p:nvSpPr>
          <p:spPr>
            <a:xfrm rot="5400000">
              <a:off x="-510250" y="4957188"/>
              <a:ext cx="267370" cy="267370"/>
            </a:xfrm>
            <a:custGeom>
              <a:avLst/>
              <a:gdLst/>
              <a:ahLst/>
              <a:cxnLst/>
              <a:rect l="l" t="t" r="r" b="b"/>
              <a:pathLst>
                <a:path w="4030" h="4030" extrusionOk="0">
                  <a:moveTo>
                    <a:pt x="4029" y="0"/>
                  </a:moveTo>
                  <a:cubicBezTo>
                    <a:pt x="1806" y="0"/>
                    <a:pt x="0" y="1806"/>
                    <a:pt x="0" y="4029"/>
                  </a:cubicBezTo>
                  <a:cubicBezTo>
                    <a:pt x="2224" y="4029"/>
                    <a:pt x="401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
            <p:cNvSpPr/>
            <p:nvPr/>
          </p:nvSpPr>
          <p:spPr>
            <a:xfrm rot="5400000">
              <a:off x="-509919" y="4690217"/>
              <a:ext cx="266707" cy="267370"/>
            </a:xfrm>
            <a:custGeom>
              <a:avLst/>
              <a:gdLst/>
              <a:ahLst/>
              <a:cxnLst/>
              <a:rect l="l" t="t" r="r" b="b"/>
              <a:pathLst>
                <a:path w="4020" h="4030" extrusionOk="0">
                  <a:moveTo>
                    <a:pt x="1" y="0"/>
                  </a:moveTo>
                  <a:cubicBezTo>
                    <a:pt x="1" y="2224"/>
                    <a:pt x="1796" y="4029"/>
                    <a:pt x="4019" y="4029"/>
                  </a:cubicBezTo>
                  <a:cubicBezTo>
                    <a:pt x="4019" y="1806"/>
                    <a:pt x="221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
            <p:cNvSpPr/>
            <p:nvPr/>
          </p:nvSpPr>
          <p:spPr>
            <a:xfrm rot="5400000">
              <a:off x="-241954" y="4690217"/>
              <a:ext cx="266707" cy="267370"/>
            </a:xfrm>
            <a:custGeom>
              <a:avLst/>
              <a:gdLst/>
              <a:ahLst/>
              <a:cxnLst/>
              <a:rect l="l" t="t" r="r" b="b"/>
              <a:pathLst>
                <a:path w="4020" h="4030" extrusionOk="0">
                  <a:moveTo>
                    <a:pt x="4019" y="0"/>
                  </a:moveTo>
                  <a:cubicBezTo>
                    <a:pt x="1796" y="0"/>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
            <p:cNvSpPr/>
            <p:nvPr/>
          </p:nvSpPr>
          <p:spPr>
            <a:xfrm rot="5400000">
              <a:off x="25016" y="4690549"/>
              <a:ext cx="266707" cy="266707"/>
            </a:xfrm>
            <a:custGeom>
              <a:avLst/>
              <a:gdLst/>
              <a:ahLst/>
              <a:cxnLst/>
              <a:rect l="l" t="t" r="r" b="b"/>
              <a:pathLst>
                <a:path w="4020" h="4020" extrusionOk="0">
                  <a:moveTo>
                    <a:pt x="4019" y="1"/>
                  </a:moveTo>
                  <a:cubicBezTo>
                    <a:pt x="1796" y="1"/>
                    <a:pt x="1" y="1796"/>
                    <a:pt x="1"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
            <p:cNvSpPr/>
            <p:nvPr/>
          </p:nvSpPr>
          <p:spPr>
            <a:xfrm rot="5400000">
              <a:off x="-509885" y="5224126"/>
              <a:ext cx="266641" cy="267370"/>
            </a:xfrm>
            <a:custGeom>
              <a:avLst/>
              <a:gdLst/>
              <a:ahLst/>
              <a:cxnLst/>
              <a:rect l="l" t="t" r="r" b="b"/>
              <a:pathLst>
                <a:path w="4019" h="4030" extrusionOk="0">
                  <a:moveTo>
                    <a:pt x="0" y="0"/>
                  </a:moveTo>
                  <a:cubicBezTo>
                    <a:pt x="0" y="2224"/>
                    <a:pt x="1795" y="4029"/>
                    <a:pt x="4019" y="4029"/>
                  </a:cubicBezTo>
                  <a:cubicBezTo>
                    <a:pt x="4019" y="1806"/>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
            <p:cNvSpPr/>
            <p:nvPr/>
          </p:nvSpPr>
          <p:spPr>
            <a:xfrm rot="5400000">
              <a:off x="-510250" y="5491063"/>
              <a:ext cx="267370" cy="267370"/>
            </a:xfrm>
            <a:custGeom>
              <a:avLst/>
              <a:gdLst/>
              <a:ahLst/>
              <a:cxnLst/>
              <a:rect l="l" t="t" r="r" b="b"/>
              <a:pathLst>
                <a:path w="4030" h="4030" extrusionOk="0">
                  <a:moveTo>
                    <a:pt x="4030" y="0"/>
                  </a:moveTo>
                  <a:cubicBezTo>
                    <a:pt x="1806" y="0"/>
                    <a:pt x="1" y="1806"/>
                    <a:pt x="1" y="4029"/>
                  </a:cubicBezTo>
                  <a:cubicBezTo>
                    <a:pt x="2224" y="4029"/>
                    <a:pt x="4019"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
            <p:cNvSpPr/>
            <p:nvPr/>
          </p:nvSpPr>
          <p:spPr>
            <a:xfrm rot="5400000">
              <a:off x="1630083" y="4690549"/>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
            <p:cNvSpPr/>
            <p:nvPr/>
          </p:nvSpPr>
          <p:spPr>
            <a:xfrm rot="5400000">
              <a:off x="1629752" y="5491395"/>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
            <p:cNvSpPr/>
            <p:nvPr/>
          </p:nvSpPr>
          <p:spPr>
            <a:xfrm rot="5400000">
              <a:off x="1629752" y="495752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
            <p:cNvSpPr/>
            <p:nvPr/>
          </p:nvSpPr>
          <p:spPr>
            <a:xfrm rot="5400000">
              <a:off x="1095182" y="4690250"/>
              <a:ext cx="266707" cy="267304"/>
            </a:xfrm>
            <a:custGeom>
              <a:avLst/>
              <a:gdLst/>
              <a:ahLst/>
              <a:cxnLst/>
              <a:rect l="l" t="t" r="r" b="b"/>
              <a:pathLst>
                <a:path w="4020" h="4029" extrusionOk="0">
                  <a:moveTo>
                    <a:pt x="4019" y="0"/>
                  </a:moveTo>
                  <a:cubicBezTo>
                    <a:pt x="1796" y="0"/>
                    <a:pt x="1" y="1805"/>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
            <p:cNvSpPr/>
            <p:nvPr/>
          </p:nvSpPr>
          <p:spPr>
            <a:xfrm rot="5400000">
              <a:off x="292980" y="469054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
            <p:cNvSpPr/>
            <p:nvPr/>
          </p:nvSpPr>
          <p:spPr>
            <a:xfrm rot="5400000">
              <a:off x="-242286" y="4957188"/>
              <a:ext cx="267370" cy="267370"/>
            </a:xfrm>
            <a:custGeom>
              <a:avLst/>
              <a:gdLst/>
              <a:ahLst/>
              <a:cxnLst/>
              <a:rect l="l" t="t" r="r" b="b"/>
              <a:pathLst>
                <a:path w="4030" h="4030" extrusionOk="0">
                  <a:moveTo>
                    <a:pt x="0" y="0"/>
                  </a:moveTo>
                  <a:cubicBezTo>
                    <a:pt x="0" y="2224"/>
                    <a:pt x="1806" y="4029"/>
                    <a:pt x="4029" y="4029"/>
                  </a:cubicBezTo>
                  <a:cubicBezTo>
                    <a:pt x="4019" y="1806"/>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
            <p:cNvSpPr/>
            <p:nvPr/>
          </p:nvSpPr>
          <p:spPr>
            <a:xfrm rot="5400000">
              <a:off x="-242286" y="5491063"/>
              <a:ext cx="267370" cy="267370"/>
            </a:xfrm>
            <a:custGeom>
              <a:avLst/>
              <a:gdLst/>
              <a:ahLst/>
              <a:cxnLst/>
              <a:rect l="l" t="t" r="r" b="b"/>
              <a:pathLst>
                <a:path w="4030" h="4030" extrusionOk="0">
                  <a:moveTo>
                    <a:pt x="1" y="0"/>
                  </a:moveTo>
                  <a:cubicBezTo>
                    <a:pt x="1" y="2224"/>
                    <a:pt x="1806" y="4029"/>
                    <a:pt x="4030" y="4029"/>
                  </a:cubicBezTo>
                  <a:cubicBezTo>
                    <a:pt x="4019" y="1806"/>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
            <p:cNvSpPr/>
            <p:nvPr/>
          </p:nvSpPr>
          <p:spPr>
            <a:xfrm rot="5400000">
              <a:off x="-241921" y="5224126"/>
              <a:ext cx="266641" cy="267370"/>
            </a:xfrm>
            <a:custGeom>
              <a:avLst/>
              <a:gdLst/>
              <a:ahLst/>
              <a:cxnLst/>
              <a:rect l="l" t="t" r="r" b="b"/>
              <a:pathLst>
                <a:path w="4019" h="4030" extrusionOk="0">
                  <a:moveTo>
                    <a:pt x="4019" y="0"/>
                  </a:moveTo>
                  <a:cubicBezTo>
                    <a:pt x="1795" y="0"/>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
            <p:cNvSpPr/>
            <p:nvPr/>
          </p:nvSpPr>
          <p:spPr>
            <a:xfrm rot="5400000">
              <a:off x="7782185" y="5224159"/>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
            <p:cNvSpPr/>
            <p:nvPr/>
          </p:nvSpPr>
          <p:spPr>
            <a:xfrm rot="5400000">
              <a:off x="7781820" y="549109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
            <p:cNvSpPr/>
            <p:nvPr/>
          </p:nvSpPr>
          <p:spPr>
            <a:xfrm rot="5400000">
              <a:off x="7513855" y="4957221"/>
              <a:ext cx="267370" cy="267304"/>
            </a:xfrm>
            <a:custGeom>
              <a:avLst/>
              <a:gdLst/>
              <a:ahLst/>
              <a:cxnLst/>
              <a:rect l="l" t="t" r="r" b="b"/>
              <a:pathLst>
                <a:path w="4030" h="4029" extrusionOk="0">
                  <a:moveTo>
                    <a:pt x="0" y="0"/>
                  </a:moveTo>
                  <a:cubicBezTo>
                    <a:pt x="0" y="2224"/>
                    <a:pt x="1806" y="401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
            <p:cNvSpPr/>
            <p:nvPr/>
          </p:nvSpPr>
          <p:spPr>
            <a:xfrm rot="5400000">
              <a:off x="7514220" y="5224159"/>
              <a:ext cx="266641" cy="267304"/>
            </a:xfrm>
            <a:custGeom>
              <a:avLst/>
              <a:gdLst/>
              <a:ahLst/>
              <a:cxnLst/>
              <a:rect l="l" t="t" r="r" b="b"/>
              <a:pathLst>
                <a:path w="4019" h="4029" extrusionOk="0">
                  <a:moveTo>
                    <a:pt x="4019" y="0"/>
                  </a:moveTo>
                  <a:cubicBezTo>
                    <a:pt x="1795" y="0"/>
                    <a:pt x="0" y="1805"/>
                    <a:pt x="0" y="4029"/>
                  </a:cubicBez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
            <p:cNvSpPr/>
            <p:nvPr/>
          </p:nvSpPr>
          <p:spPr>
            <a:xfrm rot="5400000">
              <a:off x="8851986" y="4957520"/>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
            <p:cNvSpPr/>
            <p:nvPr/>
          </p:nvSpPr>
          <p:spPr>
            <a:xfrm rot="5400000">
              <a:off x="8583690" y="4957851"/>
              <a:ext cx="267370" cy="266043"/>
            </a:xfrm>
            <a:custGeom>
              <a:avLst/>
              <a:gdLst/>
              <a:ahLst/>
              <a:cxnLst/>
              <a:rect l="l" t="t" r="r" b="b"/>
              <a:pathLst>
                <a:path w="4030" h="4010" extrusionOk="0">
                  <a:moveTo>
                    <a:pt x="19" y="1"/>
                  </a:moveTo>
                  <a:cubicBezTo>
                    <a:pt x="13" y="1"/>
                    <a:pt x="7" y="1"/>
                    <a:pt x="0" y="1"/>
                  </a:cubicBezTo>
                  <a:cubicBezTo>
                    <a:pt x="11" y="2214"/>
                    <a:pt x="1806" y="4009"/>
                    <a:pt x="4029" y="4009"/>
                  </a:cubicBezTo>
                  <a:cubicBezTo>
                    <a:pt x="4019" y="1802"/>
                    <a:pt x="2234" y="1"/>
                    <a:pt x="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
            <p:cNvSpPr/>
            <p:nvPr/>
          </p:nvSpPr>
          <p:spPr>
            <a:xfrm rot="5400000">
              <a:off x="8852351" y="5224457"/>
              <a:ext cx="266641" cy="266707"/>
            </a:xfrm>
            <a:custGeom>
              <a:avLst/>
              <a:gdLst/>
              <a:ahLst/>
              <a:cxnLst/>
              <a:rect l="l" t="t" r="r" b="b"/>
              <a:pathLst>
                <a:path w="4019" h="4020" extrusionOk="0">
                  <a:moveTo>
                    <a:pt x="0" y="1"/>
                  </a:moveTo>
                  <a:cubicBezTo>
                    <a:pt x="0" y="222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
            <p:cNvSpPr/>
            <p:nvPr/>
          </p:nvSpPr>
          <p:spPr>
            <a:xfrm rot="5400000">
              <a:off x="8317384" y="4690217"/>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
            <p:cNvSpPr/>
            <p:nvPr/>
          </p:nvSpPr>
          <p:spPr>
            <a:xfrm rot="5400000">
              <a:off x="7781820" y="4957221"/>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
            <p:cNvSpPr/>
            <p:nvPr/>
          </p:nvSpPr>
          <p:spPr>
            <a:xfrm rot="5400000">
              <a:off x="8317052" y="4957188"/>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
            <p:cNvSpPr/>
            <p:nvPr/>
          </p:nvSpPr>
          <p:spPr>
            <a:xfrm rot="5400000">
              <a:off x="8049088" y="4690549"/>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
            <p:cNvSpPr/>
            <p:nvPr/>
          </p:nvSpPr>
          <p:spPr>
            <a:xfrm rot="5400000">
              <a:off x="8048756" y="5491395"/>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
            <p:cNvSpPr/>
            <p:nvPr/>
          </p:nvSpPr>
          <p:spPr>
            <a:xfrm rot="5400000">
              <a:off x="8317052" y="5491063"/>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
            <p:cNvSpPr/>
            <p:nvPr/>
          </p:nvSpPr>
          <p:spPr>
            <a:xfrm rot="5400000">
              <a:off x="8317417" y="522412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
            <p:cNvSpPr/>
            <p:nvPr/>
          </p:nvSpPr>
          <p:spPr>
            <a:xfrm rot="5400000">
              <a:off x="8049121" y="5224457"/>
              <a:ext cx="266641" cy="266707"/>
            </a:xfrm>
            <a:custGeom>
              <a:avLst/>
              <a:gdLst/>
              <a:ahLst/>
              <a:cxnLst/>
              <a:rect l="l" t="t" r="r" b="b"/>
              <a:pathLst>
                <a:path w="4019" h="4020" extrusionOk="0">
                  <a:moveTo>
                    <a:pt x="0" y="1"/>
                  </a:moveTo>
                  <a:cubicBezTo>
                    <a:pt x="0" y="2214"/>
                    <a:pt x="1795" y="4019"/>
                    <a:pt x="4019" y="4019"/>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
            <p:cNvSpPr/>
            <p:nvPr/>
          </p:nvSpPr>
          <p:spPr>
            <a:xfrm rot="5400000">
              <a:off x="7513855" y="5491097"/>
              <a:ext cx="267370" cy="267304"/>
            </a:xfrm>
            <a:custGeom>
              <a:avLst/>
              <a:gdLst/>
              <a:ahLst/>
              <a:cxnLst/>
              <a:rect l="l" t="t" r="r" b="b"/>
              <a:pathLst>
                <a:path w="4030" h="4029" extrusionOk="0">
                  <a:moveTo>
                    <a:pt x="1" y="0"/>
                  </a:moveTo>
                  <a:cubicBezTo>
                    <a:pt x="11" y="2224"/>
                    <a:pt x="1806" y="4019"/>
                    <a:pt x="4030" y="4029"/>
                  </a:cubicBezTo>
                  <a:cubicBezTo>
                    <a:pt x="4030"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
            <p:cNvSpPr/>
            <p:nvPr/>
          </p:nvSpPr>
          <p:spPr>
            <a:xfrm rot="5400000">
              <a:off x="8851986" y="5491395"/>
              <a:ext cx="267370" cy="266707"/>
            </a:xfrm>
            <a:custGeom>
              <a:avLst/>
              <a:gdLst/>
              <a:ahLst/>
              <a:cxnLst/>
              <a:rect l="l" t="t" r="r" b="b"/>
              <a:pathLst>
                <a:path w="4030" h="4020" extrusionOk="0">
                  <a:moveTo>
                    <a:pt x="4030" y="1"/>
                  </a:moveTo>
                  <a:cubicBezTo>
                    <a:pt x="1806" y="1"/>
                    <a:pt x="1" y="1796"/>
                    <a:pt x="1" y="4019"/>
                  </a:cubicBezTo>
                  <a:cubicBezTo>
                    <a:pt x="2224" y="4019"/>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
            <p:cNvSpPr/>
            <p:nvPr/>
          </p:nvSpPr>
          <p:spPr>
            <a:xfrm rot="5400000">
              <a:off x="8048756" y="495752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
            <p:cNvSpPr/>
            <p:nvPr/>
          </p:nvSpPr>
          <p:spPr>
            <a:xfrm rot="5400000">
              <a:off x="8583358" y="5491395"/>
              <a:ext cx="267370" cy="266707"/>
            </a:xfrm>
            <a:custGeom>
              <a:avLst/>
              <a:gdLst/>
              <a:ahLst/>
              <a:cxnLst/>
              <a:rect l="l" t="t" r="r" b="b"/>
              <a:pathLst>
                <a:path w="4030" h="4020" extrusionOk="0">
                  <a:moveTo>
                    <a:pt x="1" y="1"/>
                  </a:moveTo>
                  <a:cubicBezTo>
                    <a:pt x="1" y="2214"/>
                    <a:pt x="1806" y="4020"/>
                    <a:pt x="4030" y="4020"/>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
            <p:cNvSpPr/>
            <p:nvPr/>
          </p:nvSpPr>
          <p:spPr>
            <a:xfrm rot="5400000">
              <a:off x="8584055" y="5224789"/>
              <a:ext cx="266641" cy="266043"/>
            </a:xfrm>
            <a:custGeom>
              <a:avLst/>
              <a:gdLst/>
              <a:ahLst/>
              <a:cxnLst/>
              <a:rect l="l" t="t" r="r" b="b"/>
              <a:pathLst>
                <a:path w="4019" h="4010" extrusionOk="0">
                  <a:moveTo>
                    <a:pt x="4000" y="1"/>
                  </a:moveTo>
                  <a:cubicBezTo>
                    <a:pt x="1785" y="1"/>
                    <a:pt x="0" y="1802"/>
                    <a:pt x="0" y="4009"/>
                  </a:cubicBezTo>
                  <a:cubicBezTo>
                    <a:pt x="2214" y="4009"/>
                    <a:pt x="4019" y="2214"/>
                    <a:pt x="4019" y="1"/>
                  </a:cubicBezTo>
                  <a:cubicBezTo>
                    <a:pt x="4013" y="1"/>
                    <a:pt x="4006" y="1"/>
                    <a:pt x="400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
            <p:cNvSpPr/>
            <p:nvPr/>
          </p:nvSpPr>
          <p:spPr>
            <a:xfrm rot="5400000">
              <a:off x="9119321" y="5224126"/>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
            <p:cNvSpPr/>
            <p:nvPr/>
          </p:nvSpPr>
          <p:spPr>
            <a:xfrm rot="5400000">
              <a:off x="9386887" y="4957221"/>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
            <p:cNvSpPr/>
            <p:nvPr/>
          </p:nvSpPr>
          <p:spPr>
            <a:xfrm rot="5400000">
              <a:off x="9387252" y="5224159"/>
              <a:ext cx="266641" cy="267304"/>
            </a:xfrm>
            <a:custGeom>
              <a:avLst/>
              <a:gdLst/>
              <a:ahLst/>
              <a:cxnLst/>
              <a:rect l="l" t="t" r="r" b="b"/>
              <a:pathLst>
                <a:path w="4019" h="4029" extrusionOk="0">
                  <a:moveTo>
                    <a:pt x="4019" y="0"/>
                  </a:moveTo>
                  <a:cubicBezTo>
                    <a:pt x="1795" y="0"/>
                    <a:pt x="0" y="1805"/>
                    <a:pt x="0" y="4029"/>
                  </a:cubicBezTo>
                  <a:cubicBezTo>
                    <a:pt x="2224" y="4029"/>
                    <a:pt x="4019" y="2223"/>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
            <p:cNvSpPr/>
            <p:nvPr/>
          </p:nvSpPr>
          <p:spPr>
            <a:xfrm rot="5400000">
              <a:off x="9387219" y="4690250"/>
              <a:ext cx="266707" cy="267304"/>
            </a:xfrm>
            <a:custGeom>
              <a:avLst/>
              <a:gdLst/>
              <a:ahLst/>
              <a:cxnLst/>
              <a:rect l="l" t="t" r="r" b="b"/>
              <a:pathLst>
                <a:path w="4020" h="4029" extrusionOk="0">
                  <a:moveTo>
                    <a:pt x="4019" y="0"/>
                  </a:moveTo>
                  <a:cubicBezTo>
                    <a:pt x="1796" y="0"/>
                    <a:pt x="1" y="1805"/>
                    <a:pt x="1" y="4029"/>
                  </a:cubicBezTo>
                  <a:cubicBezTo>
                    <a:pt x="2214" y="4029"/>
                    <a:pt x="4019" y="2223"/>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
            <p:cNvSpPr/>
            <p:nvPr/>
          </p:nvSpPr>
          <p:spPr>
            <a:xfrm rot="5400000">
              <a:off x="8852318" y="469054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
            <p:cNvSpPr/>
            <p:nvPr/>
          </p:nvSpPr>
          <p:spPr>
            <a:xfrm rot="5400000">
              <a:off x="9386887" y="5491097"/>
              <a:ext cx="267370" cy="267304"/>
            </a:xfrm>
            <a:custGeom>
              <a:avLst/>
              <a:gdLst/>
              <a:ahLst/>
              <a:cxnLst/>
              <a:rect l="l" t="t" r="r" b="b"/>
              <a:pathLst>
                <a:path w="4030" h="4029" extrusionOk="0">
                  <a:moveTo>
                    <a:pt x="1" y="0"/>
                  </a:moveTo>
                  <a:cubicBezTo>
                    <a:pt x="1" y="2223"/>
                    <a:pt x="1806" y="4029"/>
                    <a:pt x="4030" y="4029"/>
                  </a:cubicBezTo>
                  <a:cubicBezTo>
                    <a:pt x="4019"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
            <p:cNvSpPr/>
            <p:nvPr/>
          </p:nvSpPr>
          <p:spPr>
            <a:xfrm rot="5400000">
              <a:off x="6978622" y="495718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
            <p:cNvSpPr/>
            <p:nvPr/>
          </p:nvSpPr>
          <p:spPr>
            <a:xfrm rot="5400000">
              <a:off x="6978954" y="4690217"/>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
            <p:cNvSpPr/>
            <p:nvPr/>
          </p:nvSpPr>
          <p:spPr>
            <a:xfrm rot="5400000">
              <a:off x="7247250" y="4690549"/>
              <a:ext cx="266707" cy="266707"/>
            </a:xfrm>
            <a:custGeom>
              <a:avLst/>
              <a:gdLst/>
              <a:ahLst/>
              <a:cxnLst/>
              <a:rect l="l" t="t" r="r" b="b"/>
              <a:pathLst>
                <a:path w="4020" h="4020" extrusionOk="0">
                  <a:moveTo>
                    <a:pt x="4019" y="1"/>
                  </a:moveTo>
                  <a:cubicBezTo>
                    <a:pt x="1796" y="1"/>
                    <a:pt x="1" y="1796"/>
                    <a:pt x="1" y="4020"/>
                  </a:cubicBezTo>
                  <a:cubicBezTo>
                    <a:pt x="2224" y="4020"/>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
            <p:cNvSpPr/>
            <p:nvPr/>
          </p:nvSpPr>
          <p:spPr>
            <a:xfrm rot="5400000">
              <a:off x="7514187" y="4690250"/>
              <a:ext cx="266707" cy="267304"/>
            </a:xfrm>
            <a:custGeom>
              <a:avLst/>
              <a:gdLst/>
              <a:ahLst/>
              <a:cxnLst/>
              <a:rect l="l" t="t" r="r" b="b"/>
              <a:pathLst>
                <a:path w="4020" h="4029" extrusionOk="0">
                  <a:moveTo>
                    <a:pt x="4019" y="0"/>
                  </a:moveTo>
                  <a:cubicBezTo>
                    <a:pt x="1796" y="0"/>
                    <a:pt x="1" y="1805"/>
                    <a:pt x="1" y="4029"/>
                  </a:cubicBez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
            <p:cNvSpPr/>
            <p:nvPr/>
          </p:nvSpPr>
          <p:spPr>
            <a:xfrm rot="5400000">
              <a:off x="6978987" y="5224126"/>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
            <p:cNvSpPr/>
            <p:nvPr/>
          </p:nvSpPr>
          <p:spPr>
            <a:xfrm rot="5400000">
              <a:off x="6978622" y="5491063"/>
              <a:ext cx="267370" cy="267370"/>
            </a:xfrm>
            <a:custGeom>
              <a:avLst/>
              <a:gdLst/>
              <a:ahLst/>
              <a:cxnLst/>
              <a:rect l="l" t="t" r="r" b="b"/>
              <a:pathLst>
                <a:path w="4030" h="4030" extrusionOk="0">
                  <a:moveTo>
                    <a:pt x="4030" y="1"/>
                  </a:moveTo>
                  <a:cubicBezTo>
                    <a:pt x="1806" y="1"/>
                    <a:pt x="1" y="1806"/>
                    <a:pt x="1" y="4030"/>
                  </a:cubicBezTo>
                  <a:cubicBezTo>
                    <a:pt x="2224" y="4020"/>
                    <a:pt x="4019"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
            <p:cNvSpPr/>
            <p:nvPr/>
          </p:nvSpPr>
          <p:spPr>
            <a:xfrm rot="5400000">
              <a:off x="9119288" y="4690217"/>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
            <p:cNvSpPr/>
            <p:nvPr/>
          </p:nvSpPr>
          <p:spPr>
            <a:xfrm rot="5400000">
              <a:off x="9118956" y="5491063"/>
              <a:ext cx="267370" cy="267370"/>
            </a:xfrm>
            <a:custGeom>
              <a:avLst/>
              <a:gdLst/>
              <a:ahLst/>
              <a:cxnLst/>
              <a:rect l="l" t="t" r="r" b="b"/>
              <a:pathLst>
                <a:path w="4030" h="4030" extrusionOk="0">
                  <a:moveTo>
                    <a:pt x="4030" y="1"/>
                  </a:moveTo>
                  <a:cubicBezTo>
                    <a:pt x="1806" y="1"/>
                    <a:pt x="1" y="1806"/>
                    <a:pt x="1" y="4030"/>
                  </a:cubicBezTo>
                  <a:cubicBezTo>
                    <a:pt x="2224" y="4030"/>
                    <a:pt x="4019"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
            <p:cNvSpPr/>
            <p:nvPr/>
          </p:nvSpPr>
          <p:spPr>
            <a:xfrm rot="5400000">
              <a:off x="9118956" y="495718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
            <p:cNvSpPr/>
            <p:nvPr/>
          </p:nvSpPr>
          <p:spPr>
            <a:xfrm rot="5400000">
              <a:off x="8584022" y="4690880"/>
              <a:ext cx="266707" cy="266043"/>
            </a:xfrm>
            <a:custGeom>
              <a:avLst/>
              <a:gdLst/>
              <a:ahLst/>
              <a:cxnLst/>
              <a:rect l="l" t="t" r="r" b="b"/>
              <a:pathLst>
                <a:path w="4020" h="4010" extrusionOk="0">
                  <a:moveTo>
                    <a:pt x="4001" y="1"/>
                  </a:moveTo>
                  <a:cubicBezTo>
                    <a:pt x="1786" y="1"/>
                    <a:pt x="1" y="1802"/>
                    <a:pt x="1" y="4009"/>
                  </a:cubicBezTo>
                  <a:cubicBezTo>
                    <a:pt x="2214" y="4009"/>
                    <a:pt x="4009" y="2214"/>
                    <a:pt x="4019" y="1"/>
                  </a:cubicBezTo>
                  <a:cubicBezTo>
                    <a:pt x="4013" y="1"/>
                    <a:pt x="4007" y="1"/>
                    <a:pt x="400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
            <p:cNvSpPr/>
            <p:nvPr/>
          </p:nvSpPr>
          <p:spPr>
            <a:xfrm rot="5400000">
              <a:off x="7782151" y="4690250"/>
              <a:ext cx="266707" cy="267304"/>
            </a:xfrm>
            <a:custGeom>
              <a:avLst/>
              <a:gdLst/>
              <a:ahLst/>
              <a:cxnLst/>
              <a:rect l="l" t="t" r="r" b="b"/>
              <a:pathLst>
                <a:path w="4020" h="4029" extrusionOk="0">
                  <a:moveTo>
                    <a:pt x="1" y="0"/>
                  </a:moveTo>
                  <a:cubicBezTo>
                    <a:pt x="1" y="2224"/>
                    <a:pt x="1796" y="4029"/>
                    <a:pt x="4019" y="4029"/>
                  </a:cubicBezTo>
                  <a:cubicBezTo>
                    <a:pt x="4019" y="1805"/>
                    <a:pt x="221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
            <p:cNvSpPr/>
            <p:nvPr/>
          </p:nvSpPr>
          <p:spPr>
            <a:xfrm rot="5400000">
              <a:off x="7246919" y="4957520"/>
              <a:ext cx="267370" cy="266707"/>
            </a:xfrm>
            <a:custGeom>
              <a:avLst/>
              <a:gdLst/>
              <a:ahLst/>
              <a:cxnLst/>
              <a:rect l="l" t="t" r="r" b="b"/>
              <a:pathLst>
                <a:path w="4030" h="4020" extrusionOk="0">
                  <a:moveTo>
                    <a:pt x="0" y="1"/>
                  </a:moveTo>
                  <a:cubicBezTo>
                    <a:pt x="0" y="2224"/>
                    <a:pt x="1806" y="4020"/>
                    <a:pt x="4029" y="4020"/>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
            <p:cNvSpPr/>
            <p:nvPr/>
          </p:nvSpPr>
          <p:spPr>
            <a:xfrm rot="5400000">
              <a:off x="7246919" y="5491395"/>
              <a:ext cx="267370" cy="266707"/>
            </a:xfrm>
            <a:custGeom>
              <a:avLst/>
              <a:gdLst/>
              <a:ahLst/>
              <a:cxnLst/>
              <a:rect l="l" t="t" r="r" b="b"/>
              <a:pathLst>
                <a:path w="4030" h="4020" extrusionOk="0">
                  <a:moveTo>
                    <a:pt x="1" y="1"/>
                  </a:moveTo>
                  <a:cubicBezTo>
                    <a:pt x="1" y="2224"/>
                    <a:pt x="1806" y="4020"/>
                    <a:pt x="4030" y="4020"/>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
            <p:cNvSpPr/>
            <p:nvPr/>
          </p:nvSpPr>
          <p:spPr>
            <a:xfrm rot="5400000">
              <a:off x="7247284" y="5224457"/>
              <a:ext cx="266641" cy="266707"/>
            </a:xfrm>
            <a:custGeom>
              <a:avLst/>
              <a:gdLst/>
              <a:ahLst/>
              <a:cxnLst/>
              <a:rect l="l" t="t" r="r" b="b"/>
              <a:pathLst>
                <a:path w="4019" h="4020" extrusionOk="0">
                  <a:moveTo>
                    <a:pt x="4019" y="1"/>
                  </a:moveTo>
                  <a:cubicBezTo>
                    <a:pt x="1795" y="1"/>
                    <a:pt x="0" y="1796"/>
                    <a:pt x="0" y="4020"/>
                  </a:cubicBezTo>
                  <a:cubicBezTo>
                    <a:pt x="2224" y="4020"/>
                    <a:pt x="4019" y="221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
            <p:cNvSpPr/>
            <p:nvPr/>
          </p:nvSpPr>
          <p:spPr>
            <a:xfrm rot="5400000">
              <a:off x="5107613" y="5224457"/>
              <a:ext cx="266641" cy="266707"/>
            </a:xfrm>
            <a:custGeom>
              <a:avLst/>
              <a:gdLst/>
              <a:ahLst/>
              <a:cxnLst/>
              <a:rect l="l" t="t" r="r" b="b"/>
              <a:pathLst>
                <a:path w="4019" h="4020" extrusionOk="0">
                  <a:moveTo>
                    <a:pt x="0" y="1"/>
                  </a:moveTo>
                  <a:cubicBezTo>
                    <a:pt x="0" y="2224"/>
                    <a:pt x="1795" y="4019"/>
                    <a:pt x="4019" y="4019"/>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
            <p:cNvSpPr/>
            <p:nvPr/>
          </p:nvSpPr>
          <p:spPr>
            <a:xfrm rot="5400000">
              <a:off x="5106917" y="5491063"/>
              <a:ext cx="267370" cy="267370"/>
            </a:xfrm>
            <a:custGeom>
              <a:avLst/>
              <a:gdLst/>
              <a:ahLst/>
              <a:cxnLst/>
              <a:rect l="l" t="t" r="r" b="b"/>
              <a:pathLst>
                <a:path w="4030" h="4030" extrusionOk="0">
                  <a:moveTo>
                    <a:pt x="4030" y="1"/>
                  </a:moveTo>
                  <a:cubicBezTo>
                    <a:pt x="1806" y="1"/>
                    <a:pt x="1" y="1806"/>
                    <a:pt x="1" y="4029"/>
                  </a:cubicBezTo>
                  <a:cubicBezTo>
                    <a:pt x="2224" y="4019"/>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
            <p:cNvSpPr/>
            <p:nvPr/>
          </p:nvSpPr>
          <p:spPr>
            <a:xfrm rot="5400000">
              <a:off x="4839284" y="4957520"/>
              <a:ext cx="267370" cy="266707"/>
            </a:xfrm>
            <a:custGeom>
              <a:avLst/>
              <a:gdLst/>
              <a:ahLst/>
              <a:cxnLst/>
              <a:rect l="l" t="t" r="r" b="b"/>
              <a:pathLst>
                <a:path w="4030" h="4020" extrusionOk="0">
                  <a:moveTo>
                    <a:pt x="0" y="1"/>
                  </a:moveTo>
                  <a:cubicBezTo>
                    <a:pt x="0" y="2224"/>
                    <a:pt x="1806" y="4019"/>
                    <a:pt x="4029" y="4019"/>
                  </a:cubicBezTo>
                  <a:cubicBezTo>
                    <a:pt x="402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
            <p:cNvSpPr/>
            <p:nvPr/>
          </p:nvSpPr>
          <p:spPr>
            <a:xfrm rot="5400000">
              <a:off x="4839649" y="5224457"/>
              <a:ext cx="266641" cy="266707"/>
            </a:xfrm>
            <a:custGeom>
              <a:avLst/>
              <a:gdLst/>
              <a:ahLst/>
              <a:cxnLst/>
              <a:rect l="l" t="t" r="r" b="b"/>
              <a:pathLst>
                <a:path w="4019" h="4020" extrusionOk="0">
                  <a:moveTo>
                    <a:pt x="4019" y="1"/>
                  </a:moveTo>
                  <a:cubicBezTo>
                    <a:pt x="1795" y="1"/>
                    <a:pt x="0" y="1796"/>
                    <a:pt x="0"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
            <p:cNvSpPr/>
            <p:nvPr/>
          </p:nvSpPr>
          <p:spPr>
            <a:xfrm rot="5400000">
              <a:off x="6177415" y="4957221"/>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
            <p:cNvSpPr/>
            <p:nvPr/>
          </p:nvSpPr>
          <p:spPr>
            <a:xfrm rot="5400000">
              <a:off x="5909451" y="4957221"/>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
            <p:cNvSpPr/>
            <p:nvPr/>
          </p:nvSpPr>
          <p:spPr>
            <a:xfrm rot="5400000">
              <a:off x="6177780" y="5224159"/>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
            <p:cNvSpPr/>
            <p:nvPr/>
          </p:nvSpPr>
          <p:spPr>
            <a:xfrm rot="5400000">
              <a:off x="5642846" y="4690549"/>
              <a:ext cx="266707" cy="266707"/>
            </a:xfrm>
            <a:custGeom>
              <a:avLst/>
              <a:gdLst/>
              <a:ahLst/>
              <a:cxnLst/>
              <a:rect l="l" t="t" r="r" b="b"/>
              <a:pathLst>
                <a:path w="4020" h="4020" extrusionOk="0">
                  <a:moveTo>
                    <a:pt x="4019" y="1"/>
                  </a:moveTo>
                  <a:cubicBezTo>
                    <a:pt x="1796" y="1"/>
                    <a:pt x="1" y="1806"/>
                    <a:pt x="1"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
            <p:cNvSpPr/>
            <p:nvPr/>
          </p:nvSpPr>
          <p:spPr>
            <a:xfrm rot="5400000">
              <a:off x="5106917" y="4957188"/>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
            <p:cNvSpPr/>
            <p:nvPr/>
          </p:nvSpPr>
          <p:spPr>
            <a:xfrm rot="5400000">
              <a:off x="5642514" y="4957520"/>
              <a:ext cx="267370" cy="266707"/>
            </a:xfrm>
            <a:custGeom>
              <a:avLst/>
              <a:gdLst/>
              <a:ahLst/>
              <a:cxnLst/>
              <a:rect l="l" t="t" r="r" b="b"/>
              <a:pathLst>
                <a:path w="4030" h="4020" extrusionOk="0">
                  <a:moveTo>
                    <a:pt x="0" y="1"/>
                  </a:moveTo>
                  <a:cubicBezTo>
                    <a:pt x="0" y="2224"/>
                    <a:pt x="1806" y="4019"/>
                    <a:pt x="4029" y="4019"/>
                  </a:cubicBezTo>
                  <a:cubicBezTo>
                    <a:pt x="401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
            <p:cNvSpPr/>
            <p:nvPr/>
          </p:nvSpPr>
          <p:spPr>
            <a:xfrm rot="5400000">
              <a:off x="5374218" y="4689885"/>
              <a:ext cx="267370" cy="267370"/>
            </a:xfrm>
            <a:custGeom>
              <a:avLst/>
              <a:gdLst/>
              <a:ahLst/>
              <a:cxnLst/>
              <a:rect l="l" t="t" r="r" b="b"/>
              <a:pathLst>
                <a:path w="4030" h="4030" extrusionOk="0">
                  <a:moveTo>
                    <a:pt x="11" y="1"/>
                  </a:moveTo>
                  <a:cubicBezTo>
                    <a:pt x="1" y="2224"/>
                    <a:pt x="1806" y="4030"/>
                    <a:pt x="4029" y="4030"/>
                  </a:cubicBezTo>
                  <a:cubicBezTo>
                    <a:pt x="4029" y="1806"/>
                    <a:pt x="2234" y="1"/>
                    <a:pt x="1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
            <p:cNvSpPr/>
            <p:nvPr/>
          </p:nvSpPr>
          <p:spPr>
            <a:xfrm rot="5400000">
              <a:off x="5374218" y="5491063"/>
              <a:ext cx="267370" cy="267370"/>
            </a:xfrm>
            <a:custGeom>
              <a:avLst/>
              <a:gdLst/>
              <a:ahLst/>
              <a:cxnLst/>
              <a:rect l="l" t="t" r="r" b="b"/>
              <a:pathLst>
                <a:path w="4030" h="4030" extrusionOk="0">
                  <a:moveTo>
                    <a:pt x="4030" y="1"/>
                  </a:moveTo>
                  <a:cubicBezTo>
                    <a:pt x="1806" y="1"/>
                    <a:pt x="1" y="1806"/>
                    <a:pt x="1" y="4030"/>
                  </a:cubicBezTo>
                  <a:cubicBezTo>
                    <a:pt x="2224" y="4030"/>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
            <p:cNvSpPr/>
            <p:nvPr/>
          </p:nvSpPr>
          <p:spPr>
            <a:xfrm rot="5400000">
              <a:off x="5642514" y="5491395"/>
              <a:ext cx="267370" cy="266707"/>
            </a:xfrm>
            <a:custGeom>
              <a:avLst/>
              <a:gdLst/>
              <a:ahLst/>
              <a:cxnLst/>
              <a:rect l="l" t="t" r="r" b="b"/>
              <a:pathLst>
                <a:path w="4030" h="4020" extrusionOk="0">
                  <a:moveTo>
                    <a:pt x="1" y="1"/>
                  </a:moveTo>
                  <a:cubicBezTo>
                    <a:pt x="1" y="2224"/>
                    <a:pt x="1806" y="4019"/>
                    <a:pt x="4030" y="4019"/>
                  </a:cubicBezTo>
                  <a:cubicBezTo>
                    <a:pt x="4019" y="180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
            <p:cNvSpPr/>
            <p:nvPr/>
          </p:nvSpPr>
          <p:spPr>
            <a:xfrm rot="5400000">
              <a:off x="5642879" y="5224457"/>
              <a:ext cx="266641" cy="266707"/>
            </a:xfrm>
            <a:custGeom>
              <a:avLst/>
              <a:gdLst/>
              <a:ahLst/>
              <a:cxnLst/>
              <a:rect l="l" t="t" r="r" b="b"/>
              <a:pathLst>
                <a:path w="4019" h="4020" extrusionOk="0">
                  <a:moveTo>
                    <a:pt x="4019" y="1"/>
                  </a:moveTo>
                  <a:cubicBezTo>
                    <a:pt x="1795" y="1"/>
                    <a:pt x="0" y="1806"/>
                    <a:pt x="0" y="4019"/>
                  </a:cubicBezTo>
                  <a:cubicBezTo>
                    <a:pt x="222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
            <p:cNvSpPr/>
            <p:nvPr/>
          </p:nvSpPr>
          <p:spPr>
            <a:xfrm rot="5400000">
              <a:off x="5374583" y="5224126"/>
              <a:ext cx="266641" cy="267370"/>
            </a:xfrm>
            <a:custGeom>
              <a:avLst/>
              <a:gdLst/>
              <a:ahLst/>
              <a:cxnLst/>
              <a:rect l="l" t="t" r="r" b="b"/>
              <a:pathLst>
                <a:path w="4019" h="4030" extrusionOk="0">
                  <a:moveTo>
                    <a:pt x="0" y="1"/>
                  </a:moveTo>
                  <a:cubicBezTo>
                    <a:pt x="0" y="2224"/>
                    <a:pt x="1795" y="4030"/>
                    <a:pt x="4019" y="4030"/>
                  </a:cubicBezTo>
                  <a:cubicBezTo>
                    <a:pt x="401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
            <p:cNvSpPr/>
            <p:nvPr/>
          </p:nvSpPr>
          <p:spPr>
            <a:xfrm rot="5400000">
              <a:off x="4839284" y="5491395"/>
              <a:ext cx="267370" cy="266707"/>
            </a:xfrm>
            <a:custGeom>
              <a:avLst/>
              <a:gdLst/>
              <a:ahLst/>
              <a:cxnLst/>
              <a:rect l="l" t="t" r="r" b="b"/>
              <a:pathLst>
                <a:path w="4030" h="4020" extrusionOk="0">
                  <a:moveTo>
                    <a:pt x="1" y="1"/>
                  </a:moveTo>
                  <a:cubicBezTo>
                    <a:pt x="1" y="2224"/>
                    <a:pt x="1806" y="4019"/>
                    <a:pt x="4030" y="4019"/>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
            <p:cNvSpPr/>
            <p:nvPr/>
          </p:nvSpPr>
          <p:spPr>
            <a:xfrm rot="5400000">
              <a:off x="6177415" y="549109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
            <p:cNvSpPr/>
            <p:nvPr/>
          </p:nvSpPr>
          <p:spPr>
            <a:xfrm rot="5400000">
              <a:off x="5374218" y="4957188"/>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
            <p:cNvSpPr/>
            <p:nvPr/>
          </p:nvSpPr>
          <p:spPr>
            <a:xfrm rot="5400000">
              <a:off x="5909451" y="5491097"/>
              <a:ext cx="267370" cy="267304"/>
            </a:xfrm>
            <a:custGeom>
              <a:avLst/>
              <a:gdLst/>
              <a:ahLst/>
              <a:cxnLst/>
              <a:rect l="l" t="t" r="r" b="b"/>
              <a:pathLst>
                <a:path w="4030" h="4029" extrusionOk="0">
                  <a:moveTo>
                    <a:pt x="1" y="0"/>
                  </a:moveTo>
                  <a:cubicBezTo>
                    <a:pt x="1" y="2224"/>
                    <a:pt x="1806" y="4029"/>
                    <a:pt x="4030" y="4029"/>
                  </a:cubicBezTo>
                  <a:cubicBezTo>
                    <a:pt x="4030"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
            <p:cNvSpPr/>
            <p:nvPr/>
          </p:nvSpPr>
          <p:spPr>
            <a:xfrm rot="5400000">
              <a:off x="5909816" y="5224159"/>
              <a:ext cx="266641" cy="267304"/>
            </a:xfrm>
            <a:custGeom>
              <a:avLst/>
              <a:gdLst/>
              <a:ahLst/>
              <a:cxnLst/>
              <a:rect l="l" t="t" r="r" b="b"/>
              <a:pathLst>
                <a:path w="4019" h="4029" extrusionOk="0">
                  <a:moveTo>
                    <a:pt x="4019" y="0"/>
                  </a:moveTo>
                  <a:cubicBezTo>
                    <a:pt x="1795" y="0"/>
                    <a:pt x="0" y="1805"/>
                    <a:pt x="0"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
            <p:cNvSpPr/>
            <p:nvPr/>
          </p:nvSpPr>
          <p:spPr>
            <a:xfrm rot="5400000">
              <a:off x="6444717" y="5224457"/>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
            <p:cNvSpPr/>
            <p:nvPr/>
          </p:nvSpPr>
          <p:spPr>
            <a:xfrm rot="5400000">
              <a:off x="6712648" y="4957188"/>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
            <p:cNvSpPr/>
            <p:nvPr/>
          </p:nvSpPr>
          <p:spPr>
            <a:xfrm rot="5400000">
              <a:off x="6713013" y="522412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
            <p:cNvSpPr/>
            <p:nvPr/>
          </p:nvSpPr>
          <p:spPr>
            <a:xfrm rot="5400000">
              <a:off x="6712980" y="4690217"/>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
            <p:cNvSpPr/>
            <p:nvPr/>
          </p:nvSpPr>
          <p:spPr>
            <a:xfrm rot="5400000">
              <a:off x="6177415" y="4689918"/>
              <a:ext cx="267370" cy="267304"/>
            </a:xfrm>
            <a:custGeom>
              <a:avLst/>
              <a:gdLst/>
              <a:ahLst/>
              <a:cxnLst/>
              <a:rect l="l" t="t" r="r" b="b"/>
              <a:pathLst>
                <a:path w="4030" h="4029" extrusionOk="0">
                  <a:moveTo>
                    <a:pt x="11" y="0"/>
                  </a:moveTo>
                  <a:cubicBezTo>
                    <a:pt x="1" y="2224"/>
                    <a:pt x="1806" y="4029"/>
                    <a:pt x="4029" y="4029"/>
                  </a:cubicBezTo>
                  <a:cubicBezTo>
                    <a:pt x="4029" y="1805"/>
                    <a:pt x="2224" y="0"/>
                    <a:pt x="1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
            <p:cNvSpPr/>
            <p:nvPr/>
          </p:nvSpPr>
          <p:spPr>
            <a:xfrm rot="5400000">
              <a:off x="6712648" y="5491063"/>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
            <p:cNvSpPr/>
            <p:nvPr/>
          </p:nvSpPr>
          <p:spPr>
            <a:xfrm rot="5400000">
              <a:off x="4839616" y="4690549"/>
              <a:ext cx="266707" cy="266707"/>
            </a:xfrm>
            <a:custGeom>
              <a:avLst/>
              <a:gdLst/>
              <a:ahLst/>
              <a:cxnLst/>
              <a:rect l="l" t="t" r="r" b="b"/>
              <a:pathLst>
                <a:path w="4020" h="4020" extrusionOk="0">
                  <a:moveTo>
                    <a:pt x="4019" y="1"/>
                  </a:moveTo>
                  <a:cubicBezTo>
                    <a:pt x="1796" y="1"/>
                    <a:pt x="1" y="1796"/>
                    <a:pt x="1"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
            <p:cNvSpPr/>
            <p:nvPr/>
          </p:nvSpPr>
          <p:spPr>
            <a:xfrm rot="5400000">
              <a:off x="6444683" y="4690549"/>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
            <p:cNvSpPr/>
            <p:nvPr/>
          </p:nvSpPr>
          <p:spPr>
            <a:xfrm rot="5400000">
              <a:off x="6444352" y="5491395"/>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
            <p:cNvSpPr/>
            <p:nvPr/>
          </p:nvSpPr>
          <p:spPr>
            <a:xfrm rot="5400000">
              <a:off x="6444352" y="495752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
            <p:cNvSpPr/>
            <p:nvPr/>
          </p:nvSpPr>
          <p:spPr>
            <a:xfrm rot="5400000">
              <a:off x="5909782" y="4690250"/>
              <a:ext cx="266707" cy="267304"/>
            </a:xfrm>
            <a:custGeom>
              <a:avLst/>
              <a:gdLst/>
              <a:ahLst/>
              <a:cxnLst/>
              <a:rect l="l" t="t" r="r" b="b"/>
              <a:pathLst>
                <a:path w="4020" h="4029" extrusionOk="0">
                  <a:moveTo>
                    <a:pt x="4019" y="0"/>
                  </a:moveTo>
                  <a:cubicBezTo>
                    <a:pt x="1796" y="0"/>
                    <a:pt x="1" y="1805"/>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
            <p:cNvSpPr/>
            <p:nvPr/>
          </p:nvSpPr>
          <p:spPr>
            <a:xfrm rot="5400000">
              <a:off x="5107580" y="469054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9"/>
        <p:cNvGrpSpPr/>
        <p:nvPr/>
      </p:nvGrpSpPr>
      <p:grpSpPr>
        <a:xfrm>
          <a:off x="0" y="0"/>
          <a:ext cx="0" cy="0"/>
          <a:chOff x="0" y="0"/>
          <a:chExt cx="0" cy="0"/>
        </a:xfrm>
      </p:grpSpPr>
      <p:grpSp>
        <p:nvGrpSpPr>
          <p:cNvPr id="670" name="Google Shape;670;p7"/>
          <p:cNvGrpSpPr/>
          <p:nvPr/>
        </p:nvGrpSpPr>
        <p:grpSpPr>
          <a:xfrm>
            <a:off x="-359352" y="0"/>
            <a:ext cx="1869727" cy="5349875"/>
            <a:chOff x="-479652" y="0"/>
            <a:chExt cx="1869727" cy="5349875"/>
          </a:xfrm>
        </p:grpSpPr>
        <p:sp>
          <p:nvSpPr>
            <p:cNvPr id="671" name="Google Shape;671;p7"/>
            <p:cNvSpPr/>
            <p:nvPr/>
          </p:nvSpPr>
          <p:spPr>
            <a:xfrm>
              <a:off x="54953" y="1605067"/>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321526" y="160506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855468" y="1605067"/>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588829" y="1605067"/>
              <a:ext cx="266707" cy="267304"/>
            </a:xfrm>
            <a:custGeom>
              <a:avLst/>
              <a:gdLst/>
              <a:ahLst/>
              <a:cxnLst/>
              <a:rect l="l" t="t" r="r" b="b"/>
              <a:pathLst>
                <a:path w="4020" h="4029" extrusionOk="0">
                  <a:moveTo>
                    <a:pt x="1" y="0"/>
                  </a:moveTo>
                  <a:cubicBezTo>
                    <a:pt x="1" y="2224"/>
                    <a:pt x="1796" y="4029"/>
                    <a:pt x="4019" y="4029"/>
                  </a:cubicBezTo>
                  <a:cubicBezTo>
                    <a:pt x="4019"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1122770" y="535199"/>
              <a:ext cx="266641" cy="266707"/>
            </a:xfrm>
            <a:custGeom>
              <a:avLst/>
              <a:gdLst/>
              <a:ahLst/>
              <a:cxnLst/>
              <a:rect l="l" t="t" r="r" b="b"/>
              <a:pathLst>
                <a:path w="4019" h="4020" extrusionOk="0">
                  <a:moveTo>
                    <a:pt x="0" y="1"/>
                  </a:moveTo>
                  <a:cubicBezTo>
                    <a:pt x="0" y="2224"/>
                    <a:pt x="1795" y="4019"/>
                    <a:pt x="4019" y="4019"/>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1122770" y="1605067"/>
              <a:ext cx="266641" cy="267304"/>
            </a:xfrm>
            <a:custGeom>
              <a:avLst/>
              <a:gdLst/>
              <a:ahLst/>
              <a:cxnLst/>
              <a:rect l="l" t="t" r="r" b="b"/>
              <a:pathLst>
                <a:path w="4019" h="4029" extrusionOk="0">
                  <a:moveTo>
                    <a:pt x="0" y="0"/>
                  </a:moveTo>
                  <a:cubicBezTo>
                    <a:pt x="0" y="2224"/>
                    <a:pt x="1795" y="4029"/>
                    <a:pt x="4019" y="4029"/>
                  </a:cubicBezTo>
                  <a:cubicBezTo>
                    <a:pt x="401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212350" y="1873032"/>
              <a:ext cx="267370" cy="267304"/>
            </a:xfrm>
            <a:custGeom>
              <a:avLst/>
              <a:gdLst/>
              <a:ahLst/>
              <a:cxnLst/>
              <a:rect l="l" t="t" r="r" b="b"/>
              <a:pathLst>
                <a:path w="4030" h="4029" extrusionOk="0">
                  <a:moveTo>
                    <a:pt x="0" y="0"/>
                  </a:moveTo>
                  <a:cubicBezTo>
                    <a:pt x="0" y="2224"/>
                    <a:pt x="1806" y="401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855468" y="535199"/>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855468" y="1873032"/>
              <a:ext cx="267370" cy="267304"/>
            </a:xfrm>
            <a:custGeom>
              <a:avLst/>
              <a:gdLst/>
              <a:ahLst/>
              <a:cxnLst/>
              <a:rect l="l" t="t" r="r" b="b"/>
              <a:pathLst>
                <a:path w="4030" h="4029" extrusionOk="0">
                  <a:moveTo>
                    <a:pt x="0" y="0"/>
                  </a:moveTo>
                  <a:cubicBezTo>
                    <a:pt x="10" y="2224"/>
                    <a:pt x="1806" y="401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54953" y="1873032"/>
              <a:ext cx="266641" cy="267304"/>
            </a:xfrm>
            <a:custGeom>
              <a:avLst/>
              <a:gdLst/>
              <a:ahLst/>
              <a:cxnLst/>
              <a:rect l="l" t="t" r="r" b="b"/>
              <a:pathLst>
                <a:path w="4019" h="4029" extrusionOk="0">
                  <a:moveTo>
                    <a:pt x="4019" y="0"/>
                  </a:moveTo>
                  <a:cubicBezTo>
                    <a:pt x="1795" y="0"/>
                    <a:pt x="0" y="1805"/>
                    <a:pt x="0" y="4029"/>
                  </a:cubicBez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1122770" y="1873032"/>
              <a:ext cx="266641" cy="267304"/>
            </a:xfrm>
            <a:custGeom>
              <a:avLst/>
              <a:gdLst/>
              <a:ahLst/>
              <a:cxnLst/>
              <a:rect l="l" t="t" r="r" b="b"/>
              <a:pathLst>
                <a:path w="4019" h="4029" extrusionOk="0">
                  <a:moveTo>
                    <a:pt x="4019" y="0"/>
                  </a:moveTo>
                  <a:cubicBezTo>
                    <a:pt x="1805" y="0"/>
                    <a:pt x="0" y="1805"/>
                    <a:pt x="0" y="4029"/>
                  </a:cubicBezTo>
                  <a:cubicBezTo>
                    <a:pt x="2213"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212350" y="535199"/>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212350" y="803827"/>
              <a:ext cx="267370" cy="266043"/>
            </a:xfrm>
            <a:custGeom>
              <a:avLst/>
              <a:gdLst/>
              <a:ahLst/>
              <a:cxnLst/>
              <a:rect l="l" t="t" r="r" b="b"/>
              <a:pathLst>
                <a:path w="4030" h="4010" extrusionOk="0">
                  <a:moveTo>
                    <a:pt x="19" y="1"/>
                  </a:moveTo>
                  <a:cubicBezTo>
                    <a:pt x="13" y="1"/>
                    <a:pt x="7" y="1"/>
                    <a:pt x="0" y="1"/>
                  </a:cubicBezTo>
                  <a:cubicBezTo>
                    <a:pt x="11" y="2214"/>
                    <a:pt x="1806" y="4009"/>
                    <a:pt x="4029" y="4009"/>
                  </a:cubicBezTo>
                  <a:cubicBezTo>
                    <a:pt x="4019" y="1802"/>
                    <a:pt x="2234" y="1"/>
                    <a:pt x="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
            <p:cNvSpPr/>
            <p:nvPr/>
          </p:nvSpPr>
          <p:spPr>
            <a:xfrm>
              <a:off x="54953" y="535199"/>
              <a:ext cx="266641" cy="266707"/>
            </a:xfrm>
            <a:custGeom>
              <a:avLst/>
              <a:gdLst/>
              <a:ahLst/>
              <a:cxnLst/>
              <a:rect l="l" t="t" r="r" b="b"/>
              <a:pathLst>
                <a:path w="4019" h="4020" extrusionOk="0">
                  <a:moveTo>
                    <a:pt x="0" y="1"/>
                  </a:moveTo>
                  <a:cubicBezTo>
                    <a:pt x="0" y="222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
            <p:cNvSpPr/>
            <p:nvPr/>
          </p:nvSpPr>
          <p:spPr>
            <a:xfrm>
              <a:off x="-478989" y="1069802"/>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212350" y="1605067"/>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212350" y="1069802"/>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478989" y="1338430"/>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321526" y="1338430"/>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321526" y="1069802"/>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54953" y="1069802"/>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54953" y="1338430"/>
              <a:ext cx="266641" cy="266707"/>
            </a:xfrm>
            <a:custGeom>
              <a:avLst/>
              <a:gdLst/>
              <a:ahLst/>
              <a:cxnLst/>
              <a:rect l="l" t="t" r="r" b="b"/>
              <a:pathLst>
                <a:path w="4019" h="4020" extrusionOk="0">
                  <a:moveTo>
                    <a:pt x="0" y="1"/>
                  </a:moveTo>
                  <a:cubicBezTo>
                    <a:pt x="0" y="2214"/>
                    <a:pt x="1795" y="4019"/>
                    <a:pt x="4019" y="4019"/>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588829" y="1338430"/>
              <a:ext cx="266707" cy="266707"/>
            </a:xfrm>
            <a:custGeom>
              <a:avLst/>
              <a:gdLst/>
              <a:ahLst/>
              <a:cxnLst/>
              <a:rect l="l" t="t" r="r" b="b"/>
              <a:pathLst>
                <a:path w="4020" h="4020" extrusionOk="0">
                  <a:moveTo>
                    <a:pt x="1" y="1"/>
                  </a:moveTo>
                  <a:cubicBezTo>
                    <a:pt x="1" y="2214"/>
                    <a:pt x="1796" y="4019"/>
                    <a:pt x="4019" y="4019"/>
                  </a:cubicBezTo>
                  <a:cubicBezTo>
                    <a:pt x="4019"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1123434" y="1069802"/>
              <a:ext cx="266641" cy="267370"/>
            </a:xfrm>
            <a:custGeom>
              <a:avLst/>
              <a:gdLst/>
              <a:ahLst/>
              <a:cxnLst/>
              <a:rect l="l" t="t" r="r" b="b"/>
              <a:pathLst>
                <a:path w="4019" h="4030" extrusionOk="0">
                  <a:moveTo>
                    <a:pt x="4019" y="0"/>
                  </a:moveTo>
                  <a:lnTo>
                    <a:pt x="4019" y="0"/>
                  </a:lnTo>
                  <a:cubicBezTo>
                    <a:pt x="1795" y="11"/>
                    <a:pt x="0" y="1806"/>
                    <a:pt x="0"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588829" y="535199"/>
              <a:ext cx="266707" cy="266707"/>
            </a:xfrm>
            <a:custGeom>
              <a:avLst/>
              <a:gdLst/>
              <a:ahLst/>
              <a:cxnLst/>
              <a:rect l="l" t="t" r="r" b="b"/>
              <a:pathLst>
                <a:path w="4020" h="4020" extrusionOk="0">
                  <a:moveTo>
                    <a:pt x="1" y="1"/>
                  </a:moveTo>
                  <a:cubicBezTo>
                    <a:pt x="1" y="2224"/>
                    <a:pt x="1796" y="4019"/>
                    <a:pt x="4019" y="4019"/>
                  </a:cubicBezTo>
                  <a:cubicBezTo>
                    <a:pt x="4019"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321526" y="1873032"/>
              <a:ext cx="267370" cy="267304"/>
            </a:xfrm>
            <a:custGeom>
              <a:avLst/>
              <a:gdLst/>
              <a:ahLst/>
              <a:cxnLst/>
              <a:rect l="l" t="t" r="r" b="b"/>
              <a:pathLst>
                <a:path w="4030" h="4029" extrusionOk="0">
                  <a:moveTo>
                    <a:pt x="1" y="0"/>
                  </a:moveTo>
                  <a:cubicBezTo>
                    <a:pt x="11" y="2224"/>
                    <a:pt x="1806" y="4019"/>
                    <a:pt x="4030" y="4029"/>
                  </a:cubicBezTo>
                  <a:cubicBezTo>
                    <a:pt x="4030"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7"/>
            <p:cNvSpPr/>
            <p:nvPr/>
          </p:nvSpPr>
          <p:spPr>
            <a:xfrm>
              <a:off x="1123434" y="1338430"/>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7"/>
            <p:cNvSpPr/>
            <p:nvPr/>
          </p:nvSpPr>
          <p:spPr>
            <a:xfrm>
              <a:off x="588829" y="1069802"/>
              <a:ext cx="266707" cy="267370"/>
            </a:xfrm>
            <a:custGeom>
              <a:avLst/>
              <a:gdLst/>
              <a:ahLst/>
              <a:cxnLst/>
              <a:rect l="l" t="t" r="r" b="b"/>
              <a:pathLst>
                <a:path w="4020" h="4030" extrusionOk="0">
                  <a:moveTo>
                    <a:pt x="4019" y="0"/>
                  </a:moveTo>
                  <a:lnTo>
                    <a:pt x="4019" y="0"/>
                  </a:lnTo>
                  <a:cubicBezTo>
                    <a:pt x="1796" y="11"/>
                    <a:pt x="1" y="1806"/>
                    <a:pt x="1" y="4029"/>
                  </a:cubicBezTo>
                  <a:lnTo>
                    <a:pt x="1" y="4029"/>
                  </a:ln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7"/>
            <p:cNvSpPr/>
            <p:nvPr/>
          </p:nvSpPr>
          <p:spPr>
            <a:xfrm>
              <a:off x="588829" y="1873032"/>
              <a:ext cx="266707" cy="267304"/>
            </a:xfrm>
            <a:custGeom>
              <a:avLst/>
              <a:gdLst/>
              <a:ahLst/>
              <a:cxnLst/>
              <a:rect l="l" t="t" r="r" b="b"/>
              <a:pathLst>
                <a:path w="4020" h="4029" extrusionOk="0">
                  <a:moveTo>
                    <a:pt x="4019" y="0"/>
                  </a:moveTo>
                  <a:cubicBezTo>
                    <a:pt x="1806" y="0"/>
                    <a:pt x="1" y="1805"/>
                    <a:pt x="1" y="4029"/>
                  </a:cubicBezTo>
                  <a:lnTo>
                    <a:pt x="1" y="4029"/>
                  </a:ln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321526" y="535199"/>
              <a:ext cx="267370" cy="266707"/>
            </a:xfrm>
            <a:custGeom>
              <a:avLst/>
              <a:gdLst/>
              <a:ahLst/>
              <a:cxnLst/>
              <a:rect l="l" t="t" r="r" b="b"/>
              <a:pathLst>
                <a:path w="4030" h="4020" extrusionOk="0">
                  <a:moveTo>
                    <a:pt x="4030" y="1"/>
                  </a:moveTo>
                  <a:cubicBezTo>
                    <a:pt x="1806" y="1"/>
                    <a:pt x="1" y="1796"/>
                    <a:pt x="1" y="4019"/>
                  </a:cubicBezTo>
                  <a:cubicBezTo>
                    <a:pt x="2224" y="4019"/>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1122770" y="803827"/>
              <a:ext cx="266641" cy="266043"/>
            </a:xfrm>
            <a:custGeom>
              <a:avLst/>
              <a:gdLst/>
              <a:ahLst/>
              <a:cxnLst/>
              <a:rect l="l" t="t" r="r" b="b"/>
              <a:pathLst>
                <a:path w="4019" h="4010" extrusionOk="0">
                  <a:moveTo>
                    <a:pt x="4000" y="1"/>
                  </a:moveTo>
                  <a:cubicBezTo>
                    <a:pt x="1795" y="1"/>
                    <a:pt x="0" y="1802"/>
                    <a:pt x="0" y="4009"/>
                  </a:cubicBezTo>
                  <a:cubicBezTo>
                    <a:pt x="2213" y="4009"/>
                    <a:pt x="4019" y="2214"/>
                    <a:pt x="4019" y="1"/>
                  </a:cubicBezTo>
                  <a:cubicBezTo>
                    <a:pt x="4012" y="1"/>
                    <a:pt x="4006" y="1"/>
                    <a:pt x="400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855468" y="803827"/>
              <a:ext cx="267370" cy="266707"/>
            </a:xfrm>
            <a:custGeom>
              <a:avLst/>
              <a:gdLst/>
              <a:ahLst/>
              <a:cxnLst/>
              <a:rect l="l" t="t" r="r" b="b"/>
              <a:pathLst>
                <a:path w="4030" h="4020" extrusionOk="0">
                  <a:moveTo>
                    <a:pt x="0" y="1"/>
                  </a:moveTo>
                  <a:cubicBezTo>
                    <a:pt x="0" y="2214"/>
                    <a:pt x="1806" y="4020"/>
                    <a:pt x="4029" y="4020"/>
                  </a:cubicBezTo>
                  <a:cubicBezTo>
                    <a:pt x="402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212350" y="133843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
            <p:cNvSpPr/>
            <p:nvPr/>
          </p:nvSpPr>
          <p:spPr>
            <a:xfrm>
              <a:off x="321526" y="803827"/>
              <a:ext cx="267370" cy="266707"/>
            </a:xfrm>
            <a:custGeom>
              <a:avLst/>
              <a:gdLst/>
              <a:ahLst/>
              <a:cxnLst/>
              <a:rect l="l" t="t" r="r" b="b"/>
              <a:pathLst>
                <a:path w="4030" h="4020" extrusionOk="0">
                  <a:moveTo>
                    <a:pt x="1" y="1"/>
                  </a:moveTo>
                  <a:cubicBezTo>
                    <a:pt x="1" y="2214"/>
                    <a:pt x="1806" y="4020"/>
                    <a:pt x="4030" y="4020"/>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7"/>
            <p:cNvSpPr/>
            <p:nvPr/>
          </p:nvSpPr>
          <p:spPr>
            <a:xfrm>
              <a:off x="54953" y="803827"/>
              <a:ext cx="266641" cy="266043"/>
            </a:xfrm>
            <a:custGeom>
              <a:avLst/>
              <a:gdLst/>
              <a:ahLst/>
              <a:cxnLst/>
              <a:rect l="l" t="t" r="r" b="b"/>
              <a:pathLst>
                <a:path w="4019" h="4010" extrusionOk="0">
                  <a:moveTo>
                    <a:pt x="4000" y="1"/>
                  </a:moveTo>
                  <a:cubicBezTo>
                    <a:pt x="1785" y="1"/>
                    <a:pt x="0" y="1802"/>
                    <a:pt x="0" y="4009"/>
                  </a:cubicBezTo>
                  <a:cubicBezTo>
                    <a:pt x="2214" y="4009"/>
                    <a:pt x="4019" y="2214"/>
                    <a:pt x="4019" y="1"/>
                  </a:cubicBezTo>
                  <a:cubicBezTo>
                    <a:pt x="4013" y="1"/>
                    <a:pt x="4006" y="1"/>
                    <a:pt x="400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a:off x="588829" y="803827"/>
              <a:ext cx="266707" cy="266043"/>
            </a:xfrm>
            <a:custGeom>
              <a:avLst/>
              <a:gdLst/>
              <a:ahLst/>
              <a:cxnLst/>
              <a:rect l="l" t="t" r="r" b="b"/>
              <a:pathLst>
                <a:path w="4020" h="4010" extrusionOk="0">
                  <a:moveTo>
                    <a:pt x="4001" y="1"/>
                  </a:moveTo>
                  <a:cubicBezTo>
                    <a:pt x="1796" y="1"/>
                    <a:pt x="1" y="1802"/>
                    <a:pt x="1" y="4009"/>
                  </a:cubicBezTo>
                  <a:lnTo>
                    <a:pt x="1" y="4009"/>
                  </a:lnTo>
                  <a:cubicBezTo>
                    <a:pt x="2214" y="4009"/>
                    <a:pt x="4019" y="2214"/>
                    <a:pt x="4019" y="1"/>
                  </a:cubicBezTo>
                  <a:cubicBezTo>
                    <a:pt x="4013" y="1"/>
                    <a:pt x="4007" y="1"/>
                    <a:pt x="400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a:off x="855468" y="1069802"/>
              <a:ext cx="267370" cy="267370"/>
            </a:xfrm>
            <a:custGeom>
              <a:avLst/>
              <a:gdLst/>
              <a:ahLst/>
              <a:cxnLst/>
              <a:rect l="l" t="t" r="r" b="b"/>
              <a:pathLst>
                <a:path w="4030" h="4030" extrusionOk="0">
                  <a:moveTo>
                    <a:pt x="0" y="0"/>
                  </a:moveTo>
                  <a:cubicBezTo>
                    <a:pt x="0" y="2224"/>
                    <a:pt x="1806" y="4029"/>
                    <a:pt x="4029" y="4029"/>
                  </a:cubicBezTo>
                  <a:cubicBezTo>
                    <a:pt x="402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a:off x="855468" y="1338430"/>
              <a:ext cx="267370" cy="266707"/>
            </a:xfrm>
            <a:custGeom>
              <a:avLst/>
              <a:gdLst/>
              <a:ahLst/>
              <a:cxnLst/>
              <a:rect l="l" t="t" r="r" b="b"/>
              <a:pathLst>
                <a:path w="4030" h="4020" extrusionOk="0">
                  <a:moveTo>
                    <a:pt x="4029" y="1"/>
                  </a:moveTo>
                  <a:cubicBezTo>
                    <a:pt x="1806" y="1"/>
                    <a:pt x="0" y="1796"/>
                    <a:pt x="0" y="4019"/>
                  </a:cubicBezTo>
                  <a:cubicBezTo>
                    <a:pt x="2224" y="4019"/>
                    <a:pt x="402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a:off x="54953" y="267898"/>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a:off x="-212350" y="0"/>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a:off x="54953" y="0"/>
              <a:ext cx="266641" cy="267304"/>
            </a:xfrm>
            <a:custGeom>
              <a:avLst/>
              <a:gdLst/>
              <a:ahLst/>
              <a:cxnLst/>
              <a:rect l="l" t="t" r="r" b="b"/>
              <a:pathLst>
                <a:path w="4019" h="4029" extrusionOk="0">
                  <a:moveTo>
                    <a:pt x="4019" y="0"/>
                  </a:moveTo>
                  <a:cubicBezTo>
                    <a:pt x="1795" y="0"/>
                    <a:pt x="0" y="1805"/>
                    <a:pt x="0" y="4029"/>
                  </a:cubicBezTo>
                  <a:cubicBezTo>
                    <a:pt x="2224" y="4029"/>
                    <a:pt x="4019" y="2223"/>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
            <p:cNvSpPr/>
            <p:nvPr/>
          </p:nvSpPr>
          <p:spPr>
            <a:xfrm>
              <a:off x="588829" y="0"/>
              <a:ext cx="266707" cy="267304"/>
            </a:xfrm>
            <a:custGeom>
              <a:avLst/>
              <a:gdLst/>
              <a:ahLst/>
              <a:cxnLst/>
              <a:rect l="l" t="t" r="r" b="b"/>
              <a:pathLst>
                <a:path w="4020" h="4029" extrusionOk="0">
                  <a:moveTo>
                    <a:pt x="4019" y="0"/>
                  </a:moveTo>
                  <a:cubicBezTo>
                    <a:pt x="1796" y="0"/>
                    <a:pt x="1" y="1805"/>
                    <a:pt x="1" y="4029"/>
                  </a:cubicBezTo>
                  <a:lnTo>
                    <a:pt x="1" y="4029"/>
                  </a:lnTo>
                  <a:cubicBezTo>
                    <a:pt x="2224" y="4029"/>
                    <a:pt x="4019" y="2223"/>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
            <p:cNvSpPr/>
            <p:nvPr/>
          </p:nvSpPr>
          <p:spPr>
            <a:xfrm>
              <a:off x="-478989" y="0"/>
              <a:ext cx="266707" cy="267304"/>
            </a:xfrm>
            <a:custGeom>
              <a:avLst/>
              <a:gdLst/>
              <a:ahLst/>
              <a:cxnLst/>
              <a:rect l="l" t="t" r="r" b="b"/>
              <a:pathLst>
                <a:path w="4020" h="4029" extrusionOk="0">
                  <a:moveTo>
                    <a:pt x="4019" y="0"/>
                  </a:moveTo>
                  <a:cubicBezTo>
                    <a:pt x="1796" y="0"/>
                    <a:pt x="1" y="1805"/>
                    <a:pt x="1" y="4029"/>
                  </a:cubicBezTo>
                  <a:cubicBezTo>
                    <a:pt x="2214" y="4029"/>
                    <a:pt x="4019" y="2223"/>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
            <p:cNvSpPr/>
            <p:nvPr/>
          </p:nvSpPr>
          <p:spPr>
            <a:xfrm>
              <a:off x="-478989" y="53519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
            <p:cNvSpPr/>
            <p:nvPr/>
          </p:nvSpPr>
          <p:spPr>
            <a:xfrm>
              <a:off x="321526" y="0"/>
              <a:ext cx="267370" cy="267304"/>
            </a:xfrm>
            <a:custGeom>
              <a:avLst/>
              <a:gdLst/>
              <a:ahLst/>
              <a:cxnLst/>
              <a:rect l="l" t="t" r="r" b="b"/>
              <a:pathLst>
                <a:path w="4030" h="4029" extrusionOk="0">
                  <a:moveTo>
                    <a:pt x="1" y="0"/>
                  </a:moveTo>
                  <a:cubicBezTo>
                    <a:pt x="1" y="2223"/>
                    <a:pt x="1806" y="4029"/>
                    <a:pt x="4030" y="4029"/>
                  </a:cubicBezTo>
                  <a:cubicBezTo>
                    <a:pt x="4019"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a:off x="1123434" y="0"/>
              <a:ext cx="265977" cy="267304"/>
            </a:xfrm>
            <a:custGeom>
              <a:avLst/>
              <a:gdLst/>
              <a:ahLst/>
              <a:cxnLst/>
              <a:rect l="l" t="t" r="r" b="b"/>
              <a:pathLst>
                <a:path w="4009" h="4029" extrusionOk="0">
                  <a:moveTo>
                    <a:pt x="4009" y="0"/>
                  </a:moveTo>
                  <a:lnTo>
                    <a:pt x="4009" y="0"/>
                  </a:lnTo>
                  <a:cubicBezTo>
                    <a:pt x="1795" y="10"/>
                    <a:pt x="0" y="1805"/>
                    <a:pt x="0" y="4029"/>
                  </a:cubicBezTo>
                  <a:cubicBezTo>
                    <a:pt x="2214" y="4019"/>
                    <a:pt x="4009" y="2223"/>
                    <a:pt x="400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
            <p:cNvSpPr/>
            <p:nvPr/>
          </p:nvSpPr>
          <p:spPr>
            <a:xfrm>
              <a:off x="855468" y="0"/>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
            <p:cNvSpPr/>
            <p:nvPr/>
          </p:nvSpPr>
          <p:spPr>
            <a:xfrm>
              <a:off x="1123434" y="2408232"/>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
            <p:cNvSpPr/>
            <p:nvPr/>
          </p:nvSpPr>
          <p:spPr>
            <a:xfrm>
              <a:off x="-212350" y="2408232"/>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
            <p:cNvSpPr/>
            <p:nvPr/>
          </p:nvSpPr>
          <p:spPr>
            <a:xfrm>
              <a:off x="-478989" y="2408232"/>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
            <p:cNvSpPr/>
            <p:nvPr/>
          </p:nvSpPr>
          <p:spPr>
            <a:xfrm>
              <a:off x="-478989" y="2140267"/>
              <a:ext cx="266707" cy="266707"/>
            </a:xfrm>
            <a:custGeom>
              <a:avLst/>
              <a:gdLst/>
              <a:ahLst/>
              <a:cxnLst/>
              <a:rect l="l" t="t" r="r" b="b"/>
              <a:pathLst>
                <a:path w="4020" h="4020" extrusionOk="0">
                  <a:moveTo>
                    <a:pt x="4019" y="1"/>
                  </a:moveTo>
                  <a:cubicBezTo>
                    <a:pt x="1796" y="1"/>
                    <a:pt x="1" y="1796"/>
                    <a:pt x="1" y="4020"/>
                  </a:cubicBezTo>
                  <a:cubicBezTo>
                    <a:pt x="2224" y="4020"/>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
            <p:cNvSpPr/>
            <p:nvPr/>
          </p:nvSpPr>
          <p:spPr>
            <a:xfrm>
              <a:off x="-478989" y="1873032"/>
              <a:ext cx="266707" cy="267304"/>
            </a:xfrm>
            <a:custGeom>
              <a:avLst/>
              <a:gdLst/>
              <a:ahLst/>
              <a:cxnLst/>
              <a:rect l="l" t="t" r="r" b="b"/>
              <a:pathLst>
                <a:path w="4020" h="4029" extrusionOk="0">
                  <a:moveTo>
                    <a:pt x="4019" y="0"/>
                  </a:moveTo>
                  <a:cubicBezTo>
                    <a:pt x="1796" y="0"/>
                    <a:pt x="1" y="1805"/>
                    <a:pt x="1" y="4029"/>
                  </a:cubicBez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
            <p:cNvSpPr/>
            <p:nvPr/>
          </p:nvSpPr>
          <p:spPr>
            <a:xfrm>
              <a:off x="54953" y="2408232"/>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
            <p:cNvSpPr/>
            <p:nvPr/>
          </p:nvSpPr>
          <p:spPr>
            <a:xfrm>
              <a:off x="588829" y="2408232"/>
              <a:ext cx="266707" cy="267370"/>
            </a:xfrm>
            <a:custGeom>
              <a:avLst/>
              <a:gdLst/>
              <a:ahLst/>
              <a:cxnLst/>
              <a:rect l="l" t="t" r="r" b="b"/>
              <a:pathLst>
                <a:path w="4020" h="4030" extrusionOk="0">
                  <a:moveTo>
                    <a:pt x="1" y="1"/>
                  </a:moveTo>
                  <a:cubicBezTo>
                    <a:pt x="1" y="2224"/>
                    <a:pt x="1796" y="4020"/>
                    <a:pt x="4019" y="4030"/>
                  </a:cubicBezTo>
                  <a:cubicBezTo>
                    <a:pt x="4019" y="180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
            <p:cNvSpPr/>
            <p:nvPr/>
          </p:nvSpPr>
          <p:spPr>
            <a:xfrm>
              <a:off x="855468" y="2408232"/>
              <a:ext cx="267370" cy="267370"/>
            </a:xfrm>
            <a:custGeom>
              <a:avLst/>
              <a:gdLst/>
              <a:ahLst/>
              <a:cxnLst/>
              <a:rect l="l" t="t" r="r" b="b"/>
              <a:pathLst>
                <a:path w="4030" h="4030" extrusionOk="0">
                  <a:moveTo>
                    <a:pt x="4029" y="1"/>
                  </a:moveTo>
                  <a:cubicBezTo>
                    <a:pt x="1806" y="1"/>
                    <a:pt x="0" y="1806"/>
                    <a:pt x="0" y="4030"/>
                  </a:cubicBezTo>
                  <a:cubicBezTo>
                    <a:pt x="2224" y="4020"/>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
            <p:cNvSpPr/>
            <p:nvPr/>
          </p:nvSpPr>
          <p:spPr>
            <a:xfrm>
              <a:off x="321526" y="2408232"/>
              <a:ext cx="267370" cy="267370"/>
            </a:xfrm>
            <a:custGeom>
              <a:avLst/>
              <a:gdLst/>
              <a:ahLst/>
              <a:cxnLst/>
              <a:rect l="l" t="t" r="r" b="b"/>
              <a:pathLst>
                <a:path w="4030" h="4030" extrusionOk="0">
                  <a:moveTo>
                    <a:pt x="4030" y="1"/>
                  </a:moveTo>
                  <a:cubicBezTo>
                    <a:pt x="1806" y="1"/>
                    <a:pt x="1" y="1806"/>
                    <a:pt x="1" y="4030"/>
                  </a:cubicBezTo>
                  <a:cubicBezTo>
                    <a:pt x="2224" y="4020"/>
                    <a:pt x="4019"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
            <p:cNvSpPr/>
            <p:nvPr/>
          </p:nvSpPr>
          <p:spPr>
            <a:xfrm>
              <a:off x="855468" y="267898"/>
              <a:ext cx="267370" cy="267370"/>
            </a:xfrm>
            <a:custGeom>
              <a:avLst/>
              <a:gdLst/>
              <a:ahLst/>
              <a:cxnLst/>
              <a:rect l="l" t="t" r="r" b="b"/>
              <a:pathLst>
                <a:path w="4030" h="4030" extrusionOk="0">
                  <a:moveTo>
                    <a:pt x="4029" y="1"/>
                  </a:moveTo>
                  <a:cubicBezTo>
                    <a:pt x="1806" y="1"/>
                    <a:pt x="0" y="1806"/>
                    <a:pt x="0" y="4030"/>
                  </a:cubicBezTo>
                  <a:cubicBezTo>
                    <a:pt x="2224" y="4020"/>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
            <p:cNvSpPr/>
            <p:nvPr/>
          </p:nvSpPr>
          <p:spPr>
            <a:xfrm>
              <a:off x="1123434" y="267898"/>
              <a:ext cx="266641" cy="267370"/>
            </a:xfrm>
            <a:custGeom>
              <a:avLst/>
              <a:gdLst/>
              <a:ahLst/>
              <a:cxnLst/>
              <a:rect l="l" t="t" r="r" b="b"/>
              <a:pathLst>
                <a:path w="4019" h="4030" extrusionOk="0">
                  <a:moveTo>
                    <a:pt x="0" y="1"/>
                  </a:moveTo>
                  <a:cubicBezTo>
                    <a:pt x="0" y="2224"/>
                    <a:pt x="1795" y="403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a:off x="588829" y="267898"/>
              <a:ext cx="266707" cy="267370"/>
            </a:xfrm>
            <a:custGeom>
              <a:avLst/>
              <a:gdLst/>
              <a:ahLst/>
              <a:cxnLst/>
              <a:rect l="l" t="t" r="r" b="b"/>
              <a:pathLst>
                <a:path w="4020" h="4030" extrusionOk="0">
                  <a:moveTo>
                    <a:pt x="1" y="1"/>
                  </a:moveTo>
                  <a:cubicBezTo>
                    <a:pt x="1" y="2224"/>
                    <a:pt x="1796" y="4030"/>
                    <a:pt x="4019" y="4030"/>
                  </a:cubicBezTo>
                  <a:cubicBezTo>
                    <a:pt x="4019" y="180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a:off x="-478989" y="267898"/>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
            <p:cNvSpPr/>
            <p:nvPr/>
          </p:nvSpPr>
          <p:spPr>
            <a:xfrm>
              <a:off x="321526" y="267898"/>
              <a:ext cx="267370" cy="267370"/>
            </a:xfrm>
            <a:custGeom>
              <a:avLst/>
              <a:gdLst/>
              <a:ahLst/>
              <a:cxnLst/>
              <a:rect l="l" t="t" r="r" b="b"/>
              <a:pathLst>
                <a:path w="4030" h="4030" extrusionOk="0">
                  <a:moveTo>
                    <a:pt x="4030" y="1"/>
                  </a:moveTo>
                  <a:cubicBezTo>
                    <a:pt x="1806" y="1"/>
                    <a:pt x="1" y="1806"/>
                    <a:pt x="1" y="4030"/>
                  </a:cubicBezTo>
                  <a:cubicBezTo>
                    <a:pt x="2224" y="4030"/>
                    <a:pt x="4019"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
            <p:cNvSpPr/>
            <p:nvPr/>
          </p:nvSpPr>
          <p:spPr>
            <a:xfrm>
              <a:off x="-212350" y="26789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7"/>
            <p:cNvSpPr/>
            <p:nvPr/>
          </p:nvSpPr>
          <p:spPr>
            <a:xfrm>
              <a:off x="-478989" y="803827"/>
              <a:ext cx="266707" cy="266043"/>
            </a:xfrm>
            <a:custGeom>
              <a:avLst/>
              <a:gdLst/>
              <a:ahLst/>
              <a:cxnLst/>
              <a:rect l="l" t="t" r="r" b="b"/>
              <a:pathLst>
                <a:path w="4020" h="4010" extrusionOk="0">
                  <a:moveTo>
                    <a:pt x="4001" y="1"/>
                  </a:moveTo>
                  <a:cubicBezTo>
                    <a:pt x="1786" y="1"/>
                    <a:pt x="1" y="1802"/>
                    <a:pt x="1" y="4009"/>
                  </a:cubicBezTo>
                  <a:cubicBezTo>
                    <a:pt x="2214" y="4009"/>
                    <a:pt x="4009" y="2214"/>
                    <a:pt x="4019" y="1"/>
                  </a:cubicBezTo>
                  <a:cubicBezTo>
                    <a:pt x="4013" y="1"/>
                    <a:pt x="4007" y="1"/>
                    <a:pt x="400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7"/>
            <p:cNvSpPr/>
            <p:nvPr/>
          </p:nvSpPr>
          <p:spPr>
            <a:xfrm>
              <a:off x="1122770" y="2140267"/>
              <a:ext cx="267304" cy="266707"/>
            </a:xfrm>
            <a:custGeom>
              <a:avLst/>
              <a:gdLst/>
              <a:ahLst/>
              <a:cxnLst/>
              <a:rect l="l" t="t" r="r" b="b"/>
              <a:pathLst>
                <a:path w="4029" h="4020" extrusionOk="0">
                  <a:moveTo>
                    <a:pt x="4019" y="1"/>
                  </a:moveTo>
                  <a:cubicBezTo>
                    <a:pt x="1805" y="1"/>
                    <a:pt x="0" y="1806"/>
                    <a:pt x="10" y="4020"/>
                  </a:cubicBezTo>
                  <a:cubicBezTo>
                    <a:pt x="2224" y="4020"/>
                    <a:pt x="4029" y="221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7"/>
            <p:cNvSpPr/>
            <p:nvPr/>
          </p:nvSpPr>
          <p:spPr>
            <a:xfrm>
              <a:off x="855468" y="2140267"/>
              <a:ext cx="267370" cy="266707"/>
            </a:xfrm>
            <a:custGeom>
              <a:avLst/>
              <a:gdLst/>
              <a:ahLst/>
              <a:cxnLst/>
              <a:rect l="l" t="t" r="r" b="b"/>
              <a:pathLst>
                <a:path w="4030" h="4020" extrusionOk="0">
                  <a:moveTo>
                    <a:pt x="0" y="1"/>
                  </a:moveTo>
                  <a:cubicBezTo>
                    <a:pt x="0" y="2224"/>
                    <a:pt x="1806" y="4020"/>
                    <a:pt x="4029" y="4020"/>
                  </a:cubicBezTo>
                  <a:cubicBezTo>
                    <a:pt x="402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7"/>
            <p:cNvSpPr/>
            <p:nvPr/>
          </p:nvSpPr>
          <p:spPr>
            <a:xfrm>
              <a:off x="-478989" y="1605067"/>
              <a:ext cx="266707" cy="267304"/>
            </a:xfrm>
            <a:custGeom>
              <a:avLst/>
              <a:gdLst/>
              <a:ahLst/>
              <a:cxnLst/>
              <a:rect l="l" t="t" r="r" b="b"/>
              <a:pathLst>
                <a:path w="4020" h="4029" extrusionOk="0">
                  <a:moveTo>
                    <a:pt x="1" y="0"/>
                  </a:moveTo>
                  <a:cubicBezTo>
                    <a:pt x="1" y="2224"/>
                    <a:pt x="1796" y="4029"/>
                    <a:pt x="4019" y="4029"/>
                  </a:cubicBezTo>
                  <a:cubicBezTo>
                    <a:pt x="4019" y="1805"/>
                    <a:pt x="221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
            <p:cNvSpPr/>
            <p:nvPr/>
          </p:nvSpPr>
          <p:spPr>
            <a:xfrm>
              <a:off x="-212350" y="2140267"/>
              <a:ext cx="267370" cy="266707"/>
            </a:xfrm>
            <a:custGeom>
              <a:avLst/>
              <a:gdLst/>
              <a:ahLst/>
              <a:cxnLst/>
              <a:rect l="l" t="t" r="r" b="b"/>
              <a:pathLst>
                <a:path w="4030" h="4020" extrusionOk="0">
                  <a:moveTo>
                    <a:pt x="0" y="1"/>
                  </a:moveTo>
                  <a:cubicBezTo>
                    <a:pt x="0" y="2224"/>
                    <a:pt x="1806" y="4020"/>
                    <a:pt x="4029" y="4020"/>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
            <p:cNvSpPr/>
            <p:nvPr/>
          </p:nvSpPr>
          <p:spPr>
            <a:xfrm>
              <a:off x="321526" y="2140267"/>
              <a:ext cx="267370" cy="266707"/>
            </a:xfrm>
            <a:custGeom>
              <a:avLst/>
              <a:gdLst/>
              <a:ahLst/>
              <a:cxnLst/>
              <a:rect l="l" t="t" r="r" b="b"/>
              <a:pathLst>
                <a:path w="4030" h="4020" extrusionOk="0">
                  <a:moveTo>
                    <a:pt x="1" y="1"/>
                  </a:moveTo>
                  <a:cubicBezTo>
                    <a:pt x="1" y="2224"/>
                    <a:pt x="1806" y="4020"/>
                    <a:pt x="4030" y="4020"/>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
            <p:cNvSpPr/>
            <p:nvPr/>
          </p:nvSpPr>
          <p:spPr>
            <a:xfrm>
              <a:off x="588829" y="2140267"/>
              <a:ext cx="266707" cy="266707"/>
            </a:xfrm>
            <a:custGeom>
              <a:avLst/>
              <a:gdLst/>
              <a:ahLst/>
              <a:cxnLst/>
              <a:rect l="l" t="t" r="r" b="b"/>
              <a:pathLst>
                <a:path w="4020" h="4020" extrusionOk="0">
                  <a:moveTo>
                    <a:pt x="4019" y="1"/>
                  </a:moveTo>
                  <a:cubicBezTo>
                    <a:pt x="1796" y="1"/>
                    <a:pt x="1" y="1796"/>
                    <a:pt x="1" y="4020"/>
                  </a:cubicBezTo>
                  <a:lnTo>
                    <a:pt x="1" y="4020"/>
                  </a:lnTo>
                  <a:cubicBezTo>
                    <a:pt x="2224" y="4020"/>
                    <a:pt x="4019" y="221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
            <p:cNvSpPr/>
            <p:nvPr/>
          </p:nvSpPr>
          <p:spPr>
            <a:xfrm>
              <a:off x="54953" y="2140267"/>
              <a:ext cx="266641" cy="266707"/>
            </a:xfrm>
            <a:custGeom>
              <a:avLst/>
              <a:gdLst/>
              <a:ahLst/>
              <a:cxnLst/>
              <a:rect l="l" t="t" r="r" b="b"/>
              <a:pathLst>
                <a:path w="4019" h="4020" extrusionOk="0">
                  <a:moveTo>
                    <a:pt x="4019" y="1"/>
                  </a:moveTo>
                  <a:cubicBezTo>
                    <a:pt x="1795" y="1"/>
                    <a:pt x="0" y="1796"/>
                    <a:pt x="0" y="4020"/>
                  </a:cubicBezTo>
                  <a:cubicBezTo>
                    <a:pt x="2224" y="4020"/>
                    <a:pt x="4019" y="221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7"/>
            <p:cNvSpPr/>
            <p:nvPr/>
          </p:nvSpPr>
          <p:spPr>
            <a:xfrm>
              <a:off x="54953" y="4279937"/>
              <a:ext cx="266641" cy="266707"/>
            </a:xfrm>
            <a:custGeom>
              <a:avLst/>
              <a:gdLst/>
              <a:ahLst/>
              <a:cxnLst/>
              <a:rect l="l" t="t" r="r" b="b"/>
              <a:pathLst>
                <a:path w="4019" h="4020" extrusionOk="0">
                  <a:moveTo>
                    <a:pt x="0" y="1"/>
                  </a:moveTo>
                  <a:cubicBezTo>
                    <a:pt x="0" y="2224"/>
                    <a:pt x="1795" y="4019"/>
                    <a:pt x="4019" y="4019"/>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7"/>
            <p:cNvSpPr/>
            <p:nvPr/>
          </p:nvSpPr>
          <p:spPr>
            <a:xfrm>
              <a:off x="321526" y="4279937"/>
              <a:ext cx="267370" cy="267370"/>
            </a:xfrm>
            <a:custGeom>
              <a:avLst/>
              <a:gdLst/>
              <a:ahLst/>
              <a:cxnLst/>
              <a:rect l="l" t="t" r="r" b="b"/>
              <a:pathLst>
                <a:path w="4030" h="4030" extrusionOk="0">
                  <a:moveTo>
                    <a:pt x="4030" y="1"/>
                  </a:moveTo>
                  <a:cubicBezTo>
                    <a:pt x="1806" y="1"/>
                    <a:pt x="1" y="1806"/>
                    <a:pt x="1" y="4029"/>
                  </a:cubicBezTo>
                  <a:cubicBezTo>
                    <a:pt x="2224" y="4019"/>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
            <p:cNvSpPr/>
            <p:nvPr/>
          </p:nvSpPr>
          <p:spPr>
            <a:xfrm>
              <a:off x="855468" y="4279937"/>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7"/>
            <p:cNvSpPr/>
            <p:nvPr/>
          </p:nvSpPr>
          <p:spPr>
            <a:xfrm>
              <a:off x="588829" y="4279937"/>
              <a:ext cx="266707" cy="266707"/>
            </a:xfrm>
            <a:custGeom>
              <a:avLst/>
              <a:gdLst/>
              <a:ahLst/>
              <a:cxnLst/>
              <a:rect l="l" t="t" r="r" b="b"/>
              <a:pathLst>
                <a:path w="4020" h="4020" extrusionOk="0">
                  <a:moveTo>
                    <a:pt x="1" y="1"/>
                  </a:moveTo>
                  <a:cubicBezTo>
                    <a:pt x="1" y="2224"/>
                    <a:pt x="1806" y="4019"/>
                    <a:pt x="4019" y="4019"/>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
            <p:cNvSpPr/>
            <p:nvPr/>
          </p:nvSpPr>
          <p:spPr>
            <a:xfrm>
              <a:off x="1122770" y="3209472"/>
              <a:ext cx="266641" cy="267304"/>
            </a:xfrm>
            <a:custGeom>
              <a:avLst/>
              <a:gdLst/>
              <a:ahLst/>
              <a:cxnLst/>
              <a:rect l="l" t="t" r="r" b="b"/>
              <a:pathLst>
                <a:path w="4019" h="4029" extrusionOk="0">
                  <a:moveTo>
                    <a:pt x="0" y="0"/>
                  </a:moveTo>
                  <a:cubicBezTo>
                    <a:pt x="0" y="2224"/>
                    <a:pt x="1795" y="4029"/>
                    <a:pt x="4019" y="4029"/>
                  </a:cubicBezTo>
                  <a:cubicBezTo>
                    <a:pt x="4019" y="1805"/>
                    <a:pt x="2213"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7"/>
            <p:cNvSpPr/>
            <p:nvPr/>
          </p:nvSpPr>
          <p:spPr>
            <a:xfrm>
              <a:off x="1122770" y="4279937"/>
              <a:ext cx="266641" cy="266707"/>
            </a:xfrm>
            <a:custGeom>
              <a:avLst/>
              <a:gdLst/>
              <a:ahLst/>
              <a:cxnLst/>
              <a:rect l="l" t="t" r="r" b="b"/>
              <a:pathLst>
                <a:path w="4019" h="4020" extrusionOk="0">
                  <a:moveTo>
                    <a:pt x="0" y="1"/>
                  </a:moveTo>
                  <a:cubicBezTo>
                    <a:pt x="0" y="2224"/>
                    <a:pt x="1805" y="4019"/>
                    <a:pt x="4019" y="4019"/>
                  </a:cubicBezTo>
                  <a:cubicBezTo>
                    <a:pt x="4019" y="1796"/>
                    <a:pt x="2213"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7"/>
            <p:cNvSpPr/>
            <p:nvPr/>
          </p:nvSpPr>
          <p:spPr>
            <a:xfrm>
              <a:off x="-212350" y="4547902"/>
              <a:ext cx="267370" cy="266707"/>
            </a:xfrm>
            <a:custGeom>
              <a:avLst/>
              <a:gdLst/>
              <a:ahLst/>
              <a:cxnLst/>
              <a:rect l="l" t="t" r="r" b="b"/>
              <a:pathLst>
                <a:path w="4030" h="4020" extrusionOk="0">
                  <a:moveTo>
                    <a:pt x="0" y="1"/>
                  </a:moveTo>
                  <a:cubicBezTo>
                    <a:pt x="0" y="2224"/>
                    <a:pt x="1806" y="4019"/>
                    <a:pt x="4029" y="4019"/>
                  </a:cubicBezTo>
                  <a:cubicBezTo>
                    <a:pt x="402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
            <p:cNvSpPr/>
            <p:nvPr/>
          </p:nvSpPr>
          <p:spPr>
            <a:xfrm>
              <a:off x="855468" y="3209472"/>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
            <p:cNvSpPr/>
            <p:nvPr/>
          </p:nvSpPr>
          <p:spPr>
            <a:xfrm>
              <a:off x="855468" y="4547902"/>
              <a:ext cx="267370" cy="266707"/>
            </a:xfrm>
            <a:custGeom>
              <a:avLst/>
              <a:gdLst/>
              <a:ahLst/>
              <a:cxnLst/>
              <a:rect l="l" t="t" r="r" b="b"/>
              <a:pathLst>
                <a:path w="4030" h="4020" extrusionOk="0">
                  <a:moveTo>
                    <a:pt x="0" y="1"/>
                  </a:moveTo>
                  <a:cubicBezTo>
                    <a:pt x="10" y="2224"/>
                    <a:pt x="1806" y="4019"/>
                    <a:pt x="4029" y="4019"/>
                  </a:cubicBezTo>
                  <a:cubicBezTo>
                    <a:pt x="402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
            <p:cNvSpPr/>
            <p:nvPr/>
          </p:nvSpPr>
          <p:spPr>
            <a:xfrm>
              <a:off x="54953" y="4547902"/>
              <a:ext cx="266641" cy="266707"/>
            </a:xfrm>
            <a:custGeom>
              <a:avLst/>
              <a:gdLst/>
              <a:ahLst/>
              <a:cxnLst/>
              <a:rect l="l" t="t" r="r" b="b"/>
              <a:pathLst>
                <a:path w="4019" h="4020" extrusionOk="0">
                  <a:moveTo>
                    <a:pt x="4019" y="1"/>
                  </a:moveTo>
                  <a:cubicBezTo>
                    <a:pt x="1795" y="1"/>
                    <a:pt x="0" y="1796"/>
                    <a:pt x="0"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
            <p:cNvSpPr/>
            <p:nvPr/>
          </p:nvSpPr>
          <p:spPr>
            <a:xfrm>
              <a:off x="1122770" y="4547902"/>
              <a:ext cx="266641" cy="266707"/>
            </a:xfrm>
            <a:custGeom>
              <a:avLst/>
              <a:gdLst/>
              <a:ahLst/>
              <a:cxnLst/>
              <a:rect l="l" t="t" r="r" b="b"/>
              <a:pathLst>
                <a:path w="4019" h="4020" extrusionOk="0">
                  <a:moveTo>
                    <a:pt x="4019" y="1"/>
                  </a:moveTo>
                  <a:cubicBezTo>
                    <a:pt x="1795" y="1"/>
                    <a:pt x="0" y="1796"/>
                    <a:pt x="0" y="4019"/>
                  </a:cubicBezTo>
                  <a:cubicBezTo>
                    <a:pt x="222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7"/>
            <p:cNvSpPr/>
            <p:nvPr/>
          </p:nvSpPr>
          <p:spPr>
            <a:xfrm>
              <a:off x="-212350" y="3209472"/>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7"/>
            <p:cNvSpPr/>
            <p:nvPr/>
          </p:nvSpPr>
          <p:spPr>
            <a:xfrm>
              <a:off x="-212350" y="3477436"/>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
            <p:cNvSpPr/>
            <p:nvPr/>
          </p:nvSpPr>
          <p:spPr>
            <a:xfrm>
              <a:off x="54953" y="3209472"/>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
            <p:cNvSpPr/>
            <p:nvPr/>
          </p:nvSpPr>
          <p:spPr>
            <a:xfrm>
              <a:off x="-478989" y="3744671"/>
              <a:ext cx="266707" cy="266707"/>
            </a:xfrm>
            <a:custGeom>
              <a:avLst/>
              <a:gdLst/>
              <a:ahLst/>
              <a:cxnLst/>
              <a:rect l="l" t="t" r="r" b="b"/>
              <a:pathLst>
                <a:path w="4020" h="4020" extrusionOk="0">
                  <a:moveTo>
                    <a:pt x="4019" y="1"/>
                  </a:moveTo>
                  <a:cubicBezTo>
                    <a:pt x="1796" y="1"/>
                    <a:pt x="1" y="1806"/>
                    <a:pt x="1"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
            <p:cNvSpPr/>
            <p:nvPr/>
          </p:nvSpPr>
          <p:spPr>
            <a:xfrm>
              <a:off x="-212350" y="4279937"/>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7"/>
            <p:cNvSpPr/>
            <p:nvPr/>
          </p:nvSpPr>
          <p:spPr>
            <a:xfrm>
              <a:off x="-212350" y="3744671"/>
              <a:ext cx="267370" cy="266707"/>
            </a:xfrm>
            <a:custGeom>
              <a:avLst/>
              <a:gdLst/>
              <a:ahLst/>
              <a:cxnLst/>
              <a:rect l="l" t="t" r="r" b="b"/>
              <a:pathLst>
                <a:path w="4030" h="4020" extrusionOk="0">
                  <a:moveTo>
                    <a:pt x="0" y="1"/>
                  </a:moveTo>
                  <a:cubicBezTo>
                    <a:pt x="0" y="2224"/>
                    <a:pt x="1806" y="4019"/>
                    <a:pt x="4029" y="4019"/>
                  </a:cubicBezTo>
                  <a:cubicBezTo>
                    <a:pt x="401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
            <p:cNvSpPr/>
            <p:nvPr/>
          </p:nvSpPr>
          <p:spPr>
            <a:xfrm>
              <a:off x="-479652" y="4012636"/>
              <a:ext cx="267370" cy="267370"/>
            </a:xfrm>
            <a:custGeom>
              <a:avLst/>
              <a:gdLst/>
              <a:ahLst/>
              <a:cxnLst/>
              <a:rect l="l" t="t" r="r" b="b"/>
              <a:pathLst>
                <a:path w="4030" h="4030" extrusionOk="0">
                  <a:moveTo>
                    <a:pt x="11" y="1"/>
                  </a:moveTo>
                  <a:cubicBezTo>
                    <a:pt x="1" y="2224"/>
                    <a:pt x="1806" y="4030"/>
                    <a:pt x="4029" y="4030"/>
                  </a:cubicBezTo>
                  <a:cubicBezTo>
                    <a:pt x="4029" y="1806"/>
                    <a:pt x="2234" y="1"/>
                    <a:pt x="1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
            <p:cNvSpPr/>
            <p:nvPr/>
          </p:nvSpPr>
          <p:spPr>
            <a:xfrm>
              <a:off x="321526" y="4012636"/>
              <a:ext cx="267370" cy="267370"/>
            </a:xfrm>
            <a:custGeom>
              <a:avLst/>
              <a:gdLst/>
              <a:ahLst/>
              <a:cxnLst/>
              <a:rect l="l" t="t" r="r" b="b"/>
              <a:pathLst>
                <a:path w="4030" h="4030" extrusionOk="0">
                  <a:moveTo>
                    <a:pt x="4030" y="1"/>
                  </a:moveTo>
                  <a:cubicBezTo>
                    <a:pt x="1806" y="1"/>
                    <a:pt x="1" y="1806"/>
                    <a:pt x="1" y="4030"/>
                  </a:cubicBezTo>
                  <a:cubicBezTo>
                    <a:pt x="2224" y="4030"/>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
            <p:cNvSpPr/>
            <p:nvPr/>
          </p:nvSpPr>
          <p:spPr>
            <a:xfrm>
              <a:off x="321526" y="3744671"/>
              <a:ext cx="267370" cy="266707"/>
            </a:xfrm>
            <a:custGeom>
              <a:avLst/>
              <a:gdLst/>
              <a:ahLst/>
              <a:cxnLst/>
              <a:rect l="l" t="t" r="r" b="b"/>
              <a:pathLst>
                <a:path w="4030" h="4020" extrusionOk="0">
                  <a:moveTo>
                    <a:pt x="1" y="1"/>
                  </a:moveTo>
                  <a:cubicBezTo>
                    <a:pt x="1" y="2224"/>
                    <a:pt x="1806" y="4019"/>
                    <a:pt x="4030" y="4019"/>
                  </a:cubicBezTo>
                  <a:cubicBezTo>
                    <a:pt x="4019" y="180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7"/>
            <p:cNvSpPr/>
            <p:nvPr/>
          </p:nvSpPr>
          <p:spPr>
            <a:xfrm>
              <a:off x="54953" y="3744671"/>
              <a:ext cx="266641" cy="266707"/>
            </a:xfrm>
            <a:custGeom>
              <a:avLst/>
              <a:gdLst/>
              <a:ahLst/>
              <a:cxnLst/>
              <a:rect l="l" t="t" r="r" b="b"/>
              <a:pathLst>
                <a:path w="4019" h="4020" extrusionOk="0">
                  <a:moveTo>
                    <a:pt x="4019" y="1"/>
                  </a:moveTo>
                  <a:cubicBezTo>
                    <a:pt x="1795" y="1"/>
                    <a:pt x="0" y="1806"/>
                    <a:pt x="0" y="4019"/>
                  </a:cubicBezTo>
                  <a:cubicBezTo>
                    <a:pt x="222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
            <p:cNvSpPr/>
            <p:nvPr/>
          </p:nvSpPr>
          <p:spPr>
            <a:xfrm>
              <a:off x="54953" y="4012636"/>
              <a:ext cx="266641" cy="267370"/>
            </a:xfrm>
            <a:custGeom>
              <a:avLst/>
              <a:gdLst/>
              <a:ahLst/>
              <a:cxnLst/>
              <a:rect l="l" t="t" r="r" b="b"/>
              <a:pathLst>
                <a:path w="4019" h="4030" extrusionOk="0">
                  <a:moveTo>
                    <a:pt x="0" y="1"/>
                  </a:moveTo>
                  <a:cubicBezTo>
                    <a:pt x="0" y="2224"/>
                    <a:pt x="1795" y="4030"/>
                    <a:pt x="4019" y="4030"/>
                  </a:cubicBezTo>
                  <a:cubicBezTo>
                    <a:pt x="401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
            <p:cNvSpPr/>
            <p:nvPr/>
          </p:nvSpPr>
          <p:spPr>
            <a:xfrm>
              <a:off x="588829" y="4013366"/>
              <a:ext cx="266707" cy="266641"/>
            </a:xfrm>
            <a:custGeom>
              <a:avLst/>
              <a:gdLst/>
              <a:ahLst/>
              <a:cxnLst/>
              <a:rect l="l" t="t" r="r" b="b"/>
              <a:pathLst>
                <a:path w="4020" h="4019" extrusionOk="0">
                  <a:moveTo>
                    <a:pt x="1" y="0"/>
                  </a:moveTo>
                  <a:cubicBezTo>
                    <a:pt x="1" y="2213"/>
                    <a:pt x="1796" y="4019"/>
                    <a:pt x="4019" y="4019"/>
                  </a:cubicBezTo>
                  <a:cubicBezTo>
                    <a:pt x="4019" y="179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
            <p:cNvSpPr/>
            <p:nvPr/>
          </p:nvSpPr>
          <p:spPr>
            <a:xfrm>
              <a:off x="1123434" y="3744671"/>
              <a:ext cx="266641" cy="266707"/>
            </a:xfrm>
            <a:custGeom>
              <a:avLst/>
              <a:gdLst/>
              <a:ahLst/>
              <a:cxnLst/>
              <a:rect l="l" t="t" r="r" b="b"/>
              <a:pathLst>
                <a:path w="4019" h="4020" extrusionOk="0">
                  <a:moveTo>
                    <a:pt x="4019" y="1"/>
                  </a:moveTo>
                  <a:cubicBezTo>
                    <a:pt x="1795" y="1"/>
                    <a:pt x="0" y="1806"/>
                    <a:pt x="0"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
            <p:cNvSpPr/>
            <p:nvPr/>
          </p:nvSpPr>
          <p:spPr>
            <a:xfrm>
              <a:off x="588829" y="3209472"/>
              <a:ext cx="266707" cy="267304"/>
            </a:xfrm>
            <a:custGeom>
              <a:avLst/>
              <a:gdLst/>
              <a:ahLst/>
              <a:cxnLst/>
              <a:rect l="l" t="t" r="r" b="b"/>
              <a:pathLst>
                <a:path w="4020" h="4029" extrusionOk="0">
                  <a:moveTo>
                    <a:pt x="1" y="0"/>
                  </a:moveTo>
                  <a:cubicBezTo>
                    <a:pt x="1" y="2224"/>
                    <a:pt x="1796" y="4029"/>
                    <a:pt x="4019" y="4029"/>
                  </a:cubicBezTo>
                  <a:cubicBezTo>
                    <a:pt x="4019"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
            <p:cNvSpPr/>
            <p:nvPr/>
          </p:nvSpPr>
          <p:spPr>
            <a:xfrm>
              <a:off x="321526" y="4547902"/>
              <a:ext cx="267370" cy="266707"/>
            </a:xfrm>
            <a:custGeom>
              <a:avLst/>
              <a:gdLst/>
              <a:ahLst/>
              <a:cxnLst/>
              <a:rect l="l" t="t" r="r" b="b"/>
              <a:pathLst>
                <a:path w="4030" h="4020" extrusionOk="0">
                  <a:moveTo>
                    <a:pt x="1" y="1"/>
                  </a:moveTo>
                  <a:cubicBezTo>
                    <a:pt x="1" y="2224"/>
                    <a:pt x="1806" y="4019"/>
                    <a:pt x="4030" y="4019"/>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
            <p:cNvSpPr/>
            <p:nvPr/>
          </p:nvSpPr>
          <p:spPr>
            <a:xfrm>
              <a:off x="1122770" y="4012636"/>
              <a:ext cx="267304" cy="267370"/>
            </a:xfrm>
            <a:custGeom>
              <a:avLst/>
              <a:gdLst/>
              <a:ahLst/>
              <a:cxnLst/>
              <a:rect l="l" t="t" r="r" b="b"/>
              <a:pathLst>
                <a:path w="4029" h="4030" extrusionOk="0">
                  <a:moveTo>
                    <a:pt x="10" y="1"/>
                  </a:moveTo>
                  <a:cubicBezTo>
                    <a:pt x="0" y="2224"/>
                    <a:pt x="1805" y="4019"/>
                    <a:pt x="4019" y="4030"/>
                  </a:cubicBezTo>
                  <a:cubicBezTo>
                    <a:pt x="4029" y="1806"/>
                    <a:pt x="2224" y="1"/>
                    <a:pt x="1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
            <p:cNvSpPr/>
            <p:nvPr/>
          </p:nvSpPr>
          <p:spPr>
            <a:xfrm>
              <a:off x="588829" y="3744671"/>
              <a:ext cx="266707" cy="266707"/>
            </a:xfrm>
            <a:custGeom>
              <a:avLst/>
              <a:gdLst/>
              <a:ahLst/>
              <a:cxnLst/>
              <a:rect l="l" t="t" r="r" b="b"/>
              <a:pathLst>
                <a:path w="4020" h="4020" extrusionOk="0">
                  <a:moveTo>
                    <a:pt x="4019" y="1"/>
                  </a:moveTo>
                  <a:cubicBezTo>
                    <a:pt x="1796" y="1"/>
                    <a:pt x="1" y="1806"/>
                    <a:pt x="1" y="4019"/>
                  </a:cubicBezTo>
                  <a:cubicBezTo>
                    <a:pt x="222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
            <p:cNvSpPr/>
            <p:nvPr/>
          </p:nvSpPr>
          <p:spPr>
            <a:xfrm>
              <a:off x="588829" y="4547902"/>
              <a:ext cx="266707" cy="266707"/>
            </a:xfrm>
            <a:custGeom>
              <a:avLst/>
              <a:gdLst/>
              <a:ahLst/>
              <a:cxnLst/>
              <a:rect l="l" t="t" r="r" b="b"/>
              <a:pathLst>
                <a:path w="4020" h="4020" extrusionOk="0">
                  <a:moveTo>
                    <a:pt x="4019" y="1"/>
                  </a:moveTo>
                  <a:cubicBezTo>
                    <a:pt x="1796" y="1"/>
                    <a:pt x="1" y="1796"/>
                    <a:pt x="1" y="4019"/>
                  </a:cubicBezTo>
                  <a:cubicBezTo>
                    <a:pt x="222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
            <p:cNvSpPr/>
            <p:nvPr/>
          </p:nvSpPr>
          <p:spPr>
            <a:xfrm>
              <a:off x="321526" y="3209472"/>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
            <p:cNvSpPr/>
            <p:nvPr/>
          </p:nvSpPr>
          <p:spPr>
            <a:xfrm>
              <a:off x="1122770" y="3477436"/>
              <a:ext cx="266641" cy="267304"/>
            </a:xfrm>
            <a:custGeom>
              <a:avLst/>
              <a:gdLst/>
              <a:ahLst/>
              <a:cxnLst/>
              <a:rect l="l" t="t" r="r" b="b"/>
              <a:pathLst>
                <a:path w="4019" h="4029" extrusionOk="0">
                  <a:moveTo>
                    <a:pt x="4019" y="0"/>
                  </a:moveTo>
                  <a:cubicBezTo>
                    <a:pt x="1795" y="0"/>
                    <a:pt x="0" y="1805"/>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
            <p:cNvSpPr/>
            <p:nvPr/>
          </p:nvSpPr>
          <p:spPr>
            <a:xfrm>
              <a:off x="855468" y="3477436"/>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
            <p:cNvSpPr/>
            <p:nvPr/>
          </p:nvSpPr>
          <p:spPr>
            <a:xfrm>
              <a:off x="-212350" y="4012636"/>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
            <p:cNvSpPr/>
            <p:nvPr/>
          </p:nvSpPr>
          <p:spPr>
            <a:xfrm>
              <a:off x="321526" y="3477436"/>
              <a:ext cx="267370" cy="267304"/>
            </a:xfrm>
            <a:custGeom>
              <a:avLst/>
              <a:gdLst/>
              <a:ahLst/>
              <a:cxnLst/>
              <a:rect l="l" t="t" r="r" b="b"/>
              <a:pathLst>
                <a:path w="4030" h="4029" extrusionOk="0">
                  <a:moveTo>
                    <a:pt x="1" y="0"/>
                  </a:moveTo>
                  <a:cubicBezTo>
                    <a:pt x="1" y="2224"/>
                    <a:pt x="1806" y="4029"/>
                    <a:pt x="4030" y="4029"/>
                  </a:cubicBezTo>
                  <a:cubicBezTo>
                    <a:pt x="4030"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
            <p:cNvSpPr/>
            <p:nvPr/>
          </p:nvSpPr>
          <p:spPr>
            <a:xfrm>
              <a:off x="54953" y="3477436"/>
              <a:ext cx="266641" cy="267304"/>
            </a:xfrm>
            <a:custGeom>
              <a:avLst/>
              <a:gdLst/>
              <a:ahLst/>
              <a:cxnLst/>
              <a:rect l="l" t="t" r="r" b="b"/>
              <a:pathLst>
                <a:path w="4019" h="4029" extrusionOk="0">
                  <a:moveTo>
                    <a:pt x="4019" y="0"/>
                  </a:moveTo>
                  <a:cubicBezTo>
                    <a:pt x="1795" y="0"/>
                    <a:pt x="0" y="1805"/>
                    <a:pt x="0"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
            <p:cNvSpPr/>
            <p:nvPr/>
          </p:nvSpPr>
          <p:spPr>
            <a:xfrm>
              <a:off x="588829" y="3477436"/>
              <a:ext cx="266707" cy="267304"/>
            </a:xfrm>
            <a:custGeom>
              <a:avLst/>
              <a:gdLst/>
              <a:ahLst/>
              <a:cxnLst/>
              <a:rect l="l" t="t" r="r" b="b"/>
              <a:pathLst>
                <a:path w="4020" h="4029" extrusionOk="0">
                  <a:moveTo>
                    <a:pt x="4019" y="0"/>
                  </a:moveTo>
                  <a:cubicBezTo>
                    <a:pt x="1796" y="0"/>
                    <a:pt x="1" y="1805"/>
                    <a:pt x="1" y="4029"/>
                  </a:cubicBezTo>
                  <a:lnTo>
                    <a:pt x="1" y="4029"/>
                  </a:ln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
            <p:cNvSpPr/>
            <p:nvPr/>
          </p:nvSpPr>
          <p:spPr>
            <a:xfrm>
              <a:off x="855468" y="3744671"/>
              <a:ext cx="267370" cy="266707"/>
            </a:xfrm>
            <a:custGeom>
              <a:avLst/>
              <a:gdLst/>
              <a:ahLst/>
              <a:cxnLst/>
              <a:rect l="l" t="t" r="r" b="b"/>
              <a:pathLst>
                <a:path w="4030" h="4020" extrusionOk="0">
                  <a:moveTo>
                    <a:pt x="0" y="1"/>
                  </a:moveTo>
                  <a:cubicBezTo>
                    <a:pt x="0" y="2224"/>
                    <a:pt x="1806" y="4019"/>
                    <a:pt x="4029" y="4019"/>
                  </a:cubicBezTo>
                  <a:cubicBezTo>
                    <a:pt x="402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
            <p:cNvSpPr/>
            <p:nvPr/>
          </p:nvSpPr>
          <p:spPr>
            <a:xfrm>
              <a:off x="855468" y="4012636"/>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
            <p:cNvSpPr/>
            <p:nvPr/>
          </p:nvSpPr>
          <p:spPr>
            <a:xfrm>
              <a:off x="54953" y="2942834"/>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
            <p:cNvSpPr/>
            <p:nvPr/>
          </p:nvSpPr>
          <p:spPr>
            <a:xfrm>
              <a:off x="-212350" y="2674206"/>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
            <p:cNvSpPr/>
            <p:nvPr/>
          </p:nvSpPr>
          <p:spPr>
            <a:xfrm>
              <a:off x="54953" y="267420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
            <p:cNvSpPr/>
            <p:nvPr/>
          </p:nvSpPr>
          <p:spPr>
            <a:xfrm>
              <a:off x="588829" y="2674206"/>
              <a:ext cx="266707" cy="267370"/>
            </a:xfrm>
            <a:custGeom>
              <a:avLst/>
              <a:gdLst/>
              <a:ahLst/>
              <a:cxnLst/>
              <a:rect l="l" t="t" r="r" b="b"/>
              <a:pathLst>
                <a:path w="4020" h="4030" extrusionOk="0">
                  <a:moveTo>
                    <a:pt x="4019" y="0"/>
                  </a:moveTo>
                  <a:lnTo>
                    <a:pt x="4019" y="0"/>
                  </a:lnTo>
                  <a:cubicBezTo>
                    <a:pt x="1796" y="11"/>
                    <a:pt x="1" y="1806"/>
                    <a:pt x="1" y="4029"/>
                  </a:cubicBezTo>
                  <a:lnTo>
                    <a:pt x="1" y="4029"/>
                  </a:ln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
            <p:cNvSpPr/>
            <p:nvPr/>
          </p:nvSpPr>
          <p:spPr>
            <a:xfrm>
              <a:off x="-478989" y="2674206"/>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
            <p:cNvSpPr/>
            <p:nvPr/>
          </p:nvSpPr>
          <p:spPr>
            <a:xfrm>
              <a:off x="-479652" y="3209472"/>
              <a:ext cx="267370" cy="267304"/>
            </a:xfrm>
            <a:custGeom>
              <a:avLst/>
              <a:gdLst/>
              <a:ahLst/>
              <a:cxnLst/>
              <a:rect l="l" t="t" r="r" b="b"/>
              <a:pathLst>
                <a:path w="4030" h="4029" extrusionOk="0">
                  <a:moveTo>
                    <a:pt x="11" y="0"/>
                  </a:moveTo>
                  <a:cubicBezTo>
                    <a:pt x="1" y="2224"/>
                    <a:pt x="1806" y="4029"/>
                    <a:pt x="4029" y="4029"/>
                  </a:cubicBezTo>
                  <a:cubicBezTo>
                    <a:pt x="4029" y="1805"/>
                    <a:pt x="2224" y="0"/>
                    <a:pt x="1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
            <p:cNvSpPr/>
            <p:nvPr/>
          </p:nvSpPr>
          <p:spPr>
            <a:xfrm>
              <a:off x="321526" y="2674206"/>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
            <p:cNvSpPr/>
            <p:nvPr/>
          </p:nvSpPr>
          <p:spPr>
            <a:xfrm>
              <a:off x="1123434" y="2674206"/>
              <a:ext cx="265977" cy="267370"/>
            </a:xfrm>
            <a:custGeom>
              <a:avLst/>
              <a:gdLst/>
              <a:ahLst/>
              <a:cxnLst/>
              <a:rect l="l" t="t" r="r" b="b"/>
              <a:pathLst>
                <a:path w="4009" h="4030" extrusionOk="0">
                  <a:moveTo>
                    <a:pt x="4009" y="0"/>
                  </a:moveTo>
                  <a:lnTo>
                    <a:pt x="4009" y="0"/>
                  </a:lnTo>
                  <a:cubicBezTo>
                    <a:pt x="1795" y="11"/>
                    <a:pt x="0" y="1806"/>
                    <a:pt x="0" y="4029"/>
                  </a:cubicBezTo>
                  <a:cubicBezTo>
                    <a:pt x="2214" y="4029"/>
                    <a:pt x="4009" y="2224"/>
                    <a:pt x="400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
            <p:cNvSpPr/>
            <p:nvPr/>
          </p:nvSpPr>
          <p:spPr>
            <a:xfrm>
              <a:off x="855468" y="2674206"/>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
            <p:cNvSpPr/>
            <p:nvPr/>
          </p:nvSpPr>
          <p:spPr>
            <a:xfrm>
              <a:off x="1123434" y="5082504"/>
              <a:ext cx="266641" cy="267370"/>
            </a:xfrm>
            <a:custGeom>
              <a:avLst/>
              <a:gdLst/>
              <a:ahLst/>
              <a:cxnLst/>
              <a:rect l="l" t="t" r="r" b="b"/>
              <a:pathLst>
                <a:path w="4019" h="4030" extrusionOk="0">
                  <a:moveTo>
                    <a:pt x="0" y="0"/>
                  </a:moveTo>
                  <a:cubicBezTo>
                    <a:pt x="0" y="2224"/>
                    <a:pt x="1795" y="4029"/>
                    <a:pt x="4019" y="4029"/>
                  </a:cubicBezTo>
                  <a:cubicBezTo>
                    <a:pt x="4019" y="1806"/>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
            <p:cNvSpPr/>
            <p:nvPr/>
          </p:nvSpPr>
          <p:spPr>
            <a:xfrm>
              <a:off x="-212350" y="5082504"/>
              <a:ext cx="267370" cy="267370"/>
            </a:xfrm>
            <a:custGeom>
              <a:avLst/>
              <a:gdLst/>
              <a:ahLst/>
              <a:cxnLst/>
              <a:rect l="l" t="t" r="r" b="b"/>
              <a:pathLst>
                <a:path w="4030" h="4030" extrusionOk="0">
                  <a:moveTo>
                    <a:pt x="4029" y="0"/>
                  </a:moveTo>
                  <a:cubicBezTo>
                    <a:pt x="1806" y="0"/>
                    <a:pt x="0" y="1806"/>
                    <a:pt x="0" y="4029"/>
                  </a:cubicBezTo>
                  <a:cubicBezTo>
                    <a:pt x="2224" y="4029"/>
                    <a:pt x="401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
            <p:cNvSpPr/>
            <p:nvPr/>
          </p:nvSpPr>
          <p:spPr>
            <a:xfrm>
              <a:off x="-478989" y="5082504"/>
              <a:ext cx="266707" cy="267370"/>
            </a:xfrm>
            <a:custGeom>
              <a:avLst/>
              <a:gdLst/>
              <a:ahLst/>
              <a:cxnLst/>
              <a:rect l="l" t="t" r="r" b="b"/>
              <a:pathLst>
                <a:path w="4020" h="4030" extrusionOk="0">
                  <a:moveTo>
                    <a:pt x="1" y="0"/>
                  </a:moveTo>
                  <a:cubicBezTo>
                    <a:pt x="1" y="2224"/>
                    <a:pt x="1796" y="4029"/>
                    <a:pt x="4019" y="4029"/>
                  </a:cubicBezTo>
                  <a:cubicBezTo>
                    <a:pt x="4019" y="1806"/>
                    <a:pt x="221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
            <p:cNvSpPr/>
            <p:nvPr/>
          </p:nvSpPr>
          <p:spPr>
            <a:xfrm>
              <a:off x="-478989" y="4814540"/>
              <a:ext cx="266707" cy="267370"/>
            </a:xfrm>
            <a:custGeom>
              <a:avLst/>
              <a:gdLst/>
              <a:ahLst/>
              <a:cxnLst/>
              <a:rect l="l" t="t" r="r" b="b"/>
              <a:pathLst>
                <a:path w="4020" h="4030" extrusionOk="0">
                  <a:moveTo>
                    <a:pt x="4019" y="0"/>
                  </a:moveTo>
                  <a:cubicBezTo>
                    <a:pt x="1796" y="0"/>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7"/>
            <p:cNvSpPr/>
            <p:nvPr/>
          </p:nvSpPr>
          <p:spPr>
            <a:xfrm>
              <a:off x="-478989" y="4547902"/>
              <a:ext cx="266707" cy="266707"/>
            </a:xfrm>
            <a:custGeom>
              <a:avLst/>
              <a:gdLst/>
              <a:ahLst/>
              <a:cxnLst/>
              <a:rect l="l" t="t" r="r" b="b"/>
              <a:pathLst>
                <a:path w="4020" h="4020" extrusionOk="0">
                  <a:moveTo>
                    <a:pt x="4019" y="1"/>
                  </a:moveTo>
                  <a:cubicBezTo>
                    <a:pt x="1796" y="1"/>
                    <a:pt x="1" y="1796"/>
                    <a:pt x="1"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
            <p:cNvSpPr/>
            <p:nvPr/>
          </p:nvSpPr>
          <p:spPr>
            <a:xfrm>
              <a:off x="54953" y="5082504"/>
              <a:ext cx="266641" cy="267370"/>
            </a:xfrm>
            <a:custGeom>
              <a:avLst/>
              <a:gdLst/>
              <a:ahLst/>
              <a:cxnLst/>
              <a:rect l="l" t="t" r="r" b="b"/>
              <a:pathLst>
                <a:path w="4019" h="4030" extrusionOk="0">
                  <a:moveTo>
                    <a:pt x="0" y="0"/>
                  </a:moveTo>
                  <a:cubicBezTo>
                    <a:pt x="0" y="2224"/>
                    <a:pt x="1795" y="4029"/>
                    <a:pt x="4019" y="4029"/>
                  </a:cubicBezTo>
                  <a:cubicBezTo>
                    <a:pt x="4019" y="1806"/>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
            <p:cNvSpPr/>
            <p:nvPr/>
          </p:nvSpPr>
          <p:spPr>
            <a:xfrm>
              <a:off x="588829" y="5082504"/>
              <a:ext cx="266707" cy="267370"/>
            </a:xfrm>
            <a:custGeom>
              <a:avLst/>
              <a:gdLst/>
              <a:ahLst/>
              <a:cxnLst/>
              <a:rect l="l" t="t" r="r" b="b"/>
              <a:pathLst>
                <a:path w="4020" h="4030" extrusionOk="0">
                  <a:moveTo>
                    <a:pt x="1" y="0"/>
                  </a:moveTo>
                  <a:cubicBezTo>
                    <a:pt x="1" y="2224"/>
                    <a:pt x="1796" y="4029"/>
                    <a:pt x="4019" y="4029"/>
                  </a:cubicBezTo>
                  <a:cubicBezTo>
                    <a:pt x="4019" y="1806"/>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
            <p:cNvSpPr/>
            <p:nvPr/>
          </p:nvSpPr>
          <p:spPr>
            <a:xfrm>
              <a:off x="855468" y="5082504"/>
              <a:ext cx="267370" cy="267370"/>
            </a:xfrm>
            <a:custGeom>
              <a:avLst/>
              <a:gdLst/>
              <a:ahLst/>
              <a:cxnLst/>
              <a:rect l="l" t="t" r="r" b="b"/>
              <a:pathLst>
                <a:path w="4030" h="4030" extrusionOk="0">
                  <a:moveTo>
                    <a:pt x="4029" y="0"/>
                  </a:moveTo>
                  <a:cubicBezTo>
                    <a:pt x="1806" y="0"/>
                    <a:pt x="0" y="1806"/>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7"/>
            <p:cNvSpPr/>
            <p:nvPr/>
          </p:nvSpPr>
          <p:spPr>
            <a:xfrm>
              <a:off x="321526" y="5082504"/>
              <a:ext cx="267370" cy="267370"/>
            </a:xfrm>
            <a:custGeom>
              <a:avLst/>
              <a:gdLst/>
              <a:ahLst/>
              <a:cxnLst/>
              <a:rect l="l" t="t" r="r" b="b"/>
              <a:pathLst>
                <a:path w="4030" h="4030" extrusionOk="0">
                  <a:moveTo>
                    <a:pt x="4030" y="0"/>
                  </a:moveTo>
                  <a:cubicBezTo>
                    <a:pt x="1806" y="0"/>
                    <a:pt x="1" y="1806"/>
                    <a:pt x="1" y="4029"/>
                  </a:cubicBezTo>
                  <a:cubicBezTo>
                    <a:pt x="2224" y="4029"/>
                    <a:pt x="4019"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
            <p:cNvSpPr/>
            <p:nvPr/>
          </p:nvSpPr>
          <p:spPr>
            <a:xfrm>
              <a:off x="855468" y="2942834"/>
              <a:ext cx="267370" cy="266707"/>
            </a:xfrm>
            <a:custGeom>
              <a:avLst/>
              <a:gdLst/>
              <a:ahLst/>
              <a:cxnLst/>
              <a:rect l="l" t="t" r="r" b="b"/>
              <a:pathLst>
                <a:path w="4030" h="4020" extrusionOk="0">
                  <a:moveTo>
                    <a:pt x="4029" y="1"/>
                  </a:moveTo>
                  <a:cubicBezTo>
                    <a:pt x="1806" y="1"/>
                    <a:pt x="0" y="1796"/>
                    <a:pt x="0" y="4019"/>
                  </a:cubicBezTo>
                  <a:cubicBezTo>
                    <a:pt x="2224" y="4019"/>
                    <a:pt x="402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7"/>
            <p:cNvSpPr/>
            <p:nvPr/>
          </p:nvSpPr>
          <p:spPr>
            <a:xfrm>
              <a:off x="1123434" y="2942834"/>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
            <p:cNvSpPr/>
            <p:nvPr/>
          </p:nvSpPr>
          <p:spPr>
            <a:xfrm>
              <a:off x="588829" y="2942834"/>
              <a:ext cx="266707" cy="266707"/>
            </a:xfrm>
            <a:custGeom>
              <a:avLst/>
              <a:gdLst/>
              <a:ahLst/>
              <a:cxnLst/>
              <a:rect l="l" t="t" r="r" b="b"/>
              <a:pathLst>
                <a:path w="4020" h="4020" extrusionOk="0">
                  <a:moveTo>
                    <a:pt x="1" y="1"/>
                  </a:moveTo>
                  <a:cubicBezTo>
                    <a:pt x="1" y="2214"/>
                    <a:pt x="1796" y="4019"/>
                    <a:pt x="4019" y="4019"/>
                  </a:cubicBezTo>
                  <a:cubicBezTo>
                    <a:pt x="4019"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
            <p:cNvSpPr/>
            <p:nvPr/>
          </p:nvSpPr>
          <p:spPr>
            <a:xfrm>
              <a:off x="-478989" y="2942834"/>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
            <p:cNvSpPr/>
            <p:nvPr/>
          </p:nvSpPr>
          <p:spPr>
            <a:xfrm>
              <a:off x="321526" y="2942834"/>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
            <p:cNvSpPr/>
            <p:nvPr/>
          </p:nvSpPr>
          <p:spPr>
            <a:xfrm>
              <a:off x="-212350" y="2942834"/>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
            <p:cNvSpPr/>
            <p:nvPr/>
          </p:nvSpPr>
          <p:spPr>
            <a:xfrm>
              <a:off x="-478989" y="3477436"/>
              <a:ext cx="266707" cy="267304"/>
            </a:xfrm>
            <a:custGeom>
              <a:avLst/>
              <a:gdLst/>
              <a:ahLst/>
              <a:cxnLst/>
              <a:rect l="l" t="t" r="r" b="b"/>
              <a:pathLst>
                <a:path w="4020" h="4029" extrusionOk="0">
                  <a:moveTo>
                    <a:pt x="4019" y="0"/>
                  </a:moveTo>
                  <a:cubicBezTo>
                    <a:pt x="1796" y="0"/>
                    <a:pt x="1" y="1805"/>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
            <p:cNvSpPr/>
            <p:nvPr/>
          </p:nvSpPr>
          <p:spPr>
            <a:xfrm>
              <a:off x="1123434" y="4814540"/>
              <a:ext cx="265977" cy="267370"/>
            </a:xfrm>
            <a:custGeom>
              <a:avLst/>
              <a:gdLst/>
              <a:ahLst/>
              <a:cxnLst/>
              <a:rect l="l" t="t" r="r" b="b"/>
              <a:pathLst>
                <a:path w="4009" h="4030" extrusionOk="0">
                  <a:moveTo>
                    <a:pt x="4009" y="0"/>
                  </a:moveTo>
                  <a:cubicBezTo>
                    <a:pt x="1795" y="10"/>
                    <a:pt x="0" y="1806"/>
                    <a:pt x="0" y="4029"/>
                  </a:cubicBezTo>
                  <a:cubicBezTo>
                    <a:pt x="2214" y="4019"/>
                    <a:pt x="4009" y="2224"/>
                    <a:pt x="400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
            <p:cNvSpPr/>
            <p:nvPr/>
          </p:nvSpPr>
          <p:spPr>
            <a:xfrm>
              <a:off x="855468" y="4814540"/>
              <a:ext cx="267370" cy="267370"/>
            </a:xfrm>
            <a:custGeom>
              <a:avLst/>
              <a:gdLst/>
              <a:ahLst/>
              <a:cxnLst/>
              <a:rect l="l" t="t" r="r" b="b"/>
              <a:pathLst>
                <a:path w="4030" h="4030" extrusionOk="0">
                  <a:moveTo>
                    <a:pt x="0" y="0"/>
                  </a:moveTo>
                  <a:cubicBezTo>
                    <a:pt x="0" y="2224"/>
                    <a:pt x="1806" y="4029"/>
                    <a:pt x="4029" y="4029"/>
                  </a:cubicBezTo>
                  <a:cubicBezTo>
                    <a:pt x="4029" y="1806"/>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
            <p:cNvSpPr/>
            <p:nvPr/>
          </p:nvSpPr>
          <p:spPr>
            <a:xfrm>
              <a:off x="-478989" y="4279937"/>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
            <p:cNvSpPr/>
            <p:nvPr/>
          </p:nvSpPr>
          <p:spPr>
            <a:xfrm>
              <a:off x="-212350" y="4814540"/>
              <a:ext cx="267370" cy="267370"/>
            </a:xfrm>
            <a:custGeom>
              <a:avLst/>
              <a:gdLst/>
              <a:ahLst/>
              <a:cxnLst/>
              <a:rect l="l" t="t" r="r" b="b"/>
              <a:pathLst>
                <a:path w="4030" h="4030" extrusionOk="0">
                  <a:moveTo>
                    <a:pt x="0" y="0"/>
                  </a:moveTo>
                  <a:cubicBezTo>
                    <a:pt x="0" y="2224"/>
                    <a:pt x="1806" y="4029"/>
                    <a:pt x="4029" y="4029"/>
                  </a:cubicBezTo>
                  <a:cubicBezTo>
                    <a:pt x="4019" y="1806"/>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
            <p:cNvSpPr/>
            <p:nvPr/>
          </p:nvSpPr>
          <p:spPr>
            <a:xfrm>
              <a:off x="321526" y="4814540"/>
              <a:ext cx="267370" cy="267370"/>
            </a:xfrm>
            <a:custGeom>
              <a:avLst/>
              <a:gdLst/>
              <a:ahLst/>
              <a:cxnLst/>
              <a:rect l="l" t="t" r="r" b="b"/>
              <a:pathLst>
                <a:path w="4030" h="4030" extrusionOk="0">
                  <a:moveTo>
                    <a:pt x="1" y="0"/>
                  </a:moveTo>
                  <a:cubicBezTo>
                    <a:pt x="1" y="2224"/>
                    <a:pt x="1806" y="4029"/>
                    <a:pt x="4030" y="4029"/>
                  </a:cubicBezTo>
                  <a:cubicBezTo>
                    <a:pt x="4019" y="1806"/>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
            <p:cNvSpPr/>
            <p:nvPr/>
          </p:nvSpPr>
          <p:spPr>
            <a:xfrm>
              <a:off x="588829" y="4814540"/>
              <a:ext cx="266707" cy="267370"/>
            </a:xfrm>
            <a:custGeom>
              <a:avLst/>
              <a:gdLst/>
              <a:ahLst/>
              <a:cxnLst/>
              <a:rect l="l" t="t" r="r" b="b"/>
              <a:pathLst>
                <a:path w="4020" h="4030" extrusionOk="0">
                  <a:moveTo>
                    <a:pt x="4019" y="0"/>
                  </a:moveTo>
                  <a:cubicBezTo>
                    <a:pt x="1796" y="0"/>
                    <a:pt x="1" y="1806"/>
                    <a:pt x="1"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
            <p:cNvSpPr/>
            <p:nvPr/>
          </p:nvSpPr>
          <p:spPr>
            <a:xfrm>
              <a:off x="54953" y="4814540"/>
              <a:ext cx="266641" cy="267370"/>
            </a:xfrm>
            <a:custGeom>
              <a:avLst/>
              <a:gdLst/>
              <a:ahLst/>
              <a:cxnLst/>
              <a:rect l="l" t="t" r="r" b="b"/>
              <a:pathLst>
                <a:path w="4019" h="4030" extrusionOk="0">
                  <a:moveTo>
                    <a:pt x="4019" y="0"/>
                  </a:moveTo>
                  <a:cubicBezTo>
                    <a:pt x="1795" y="0"/>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 name="Google Shape;811;p7"/>
          <p:cNvSpPr txBox="1">
            <a:spLocks noGrp="1"/>
          </p:cNvSpPr>
          <p:nvPr>
            <p:ph type="title"/>
          </p:nvPr>
        </p:nvSpPr>
        <p:spPr>
          <a:xfrm>
            <a:off x="3633002" y="773000"/>
            <a:ext cx="4776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2" name="Google Shape;812;p7"/>
          <p:cNvSpPr txBox="1">
            <a:spLocks noGrp="1"/>
          </p:cNvSpPr>
          <p:nvPr>
            <p:ph type="body" idx="1"/>
          </p:nvPr>
        </p:nvSpPr>
        <p:spPr>
          <a:xfrm>
            <a:off x="3633025" y="2321223"/>
            <a:ext cx="4284900" cy="22656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chemeClr val="dk1"/>
              </a:buClr>
              <a:buSzPts val="14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813"/>
        <p:cNvGrpSpPr/>
        <p:nvPr/>
      </p:nvGrpSpPr>
      <p:grpSpPr>
        <a:xfrm>
          <a:off x="0" y="0"/>
          <a:ext cx="0" cy="0"/>
          <a:chOff x="0" y="0"/>
          <a:chExt cx="0" cy="0"/>
        </a:xfrm>
      </p:grpSpPr>
      <p:sp>
        <p:nvSpPr>
          <p:cNvPr id="814" name="Google Shape;814;p8"/>
          <p:cNvSpPr txBox="1">
            <a:spLocks noGrp="1"/>
          </p:cNvSpPr>
          <p:nvPr>
            <p:ph type="title"/>
          </p:nvPr>
        </p:nvSpPr>
        <p:spPr>
          <a:xfrm>
            <a:off x="648950" y="819013"/>
            <a:ext cx="7846200" cy="886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0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815" name="Google Shape;815;p8"/>
          <p:cNvGrpSpPr/>
          <p:nvPr/>
        </p:nvGrpSpPr>
        <p:grpSpPr>
          <a:xfrm>
            <a:off x="730025" y="731384"/>
            <a:ext cx="7675980" cy="1061758"/>
            <a:chOff x="733925" y="689750"/>
            <a:chExt cx="7276500" cy="654800"/>
          </a:xfrm>
        </p:grpSpPr>
        <p:cxnSp>
          <p:nvCxnSpPr>
            <p:cNvPr id="816" name="Google Shape;816;p8"/>
            <p:cNvCxnSpPr/>
            <p:nvPr/>
          </p:nvCxnSpPr>
          <p:spPr>
            <a:xfrm>
              <a:off x="733925" y="1344550"/>
              <a:ext cx="7276500" cy="0"/>
            </a:xfrm>
            <a:prstGeom prst="straightConnector1">
              <a:avLst/>
            </a:prstGeom>
            <a:noFill/>
            <a:ln w="19050" cap="flat" cmpd="sng">
              <a:solidFill>
                <a:schemeClr val="dk2"/>
              </a:solidFill>
              <a:prstDash val="solid"/>
              <a:round/>
              <a:headEnd type="none" w="med" len="med"/>
              <a:tailEnd type="none" w="med" len="med"/>
            </a:ln>
          </p:spPr>
        </p:cxnSp>
        <p:cxnSp>
          <p:nvCxnSpPr>
            <p:cNvPr id="817" name="Google Shape;817;p8"/>
            <p:cNvCxnSpPr/>
            <p:nvPr/>
          </p:nvCxnSpPr>
          <p:spPr>
            <a:xfrm>
              <a:off x="733925" y="689750"/>
              <a:ext cx="7276500" cy="0"/>
            </a:xfrm>
            <a:prstGeom prst="straightConnector1">
              <a:avLst/>
            </a:prstGeom>
            <a:noFill/>
            <a:ln w="19050" cap="flat" cmpd="sng">
              <a:solidFill>
                <a:schemeClr val="dk2"/>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8"/>
        <p:cNvGrpSpPr/>
        <p:nvPr/>
      </p:nvGrpSpPr>
      <p:grpSpPr>
        <a:xfrm>
          <a:off x="0" y="0"/>
          <a:ext cx="0" cy="0"/>
          <a:chOff x="0" y="0"/>
          <a:chExt cx="0" cy="0"/>
        </a:xfrm>
      </p:grpSpPr>
      <p:sp>
        <p:nvSpPr>
          <p:cNvPr id="819" name="Google Shape;819;p9"/>
          <p:cNvSpPr txBox="1">
            <a:spLocks noGrp="1"/>
          </p:cNvSpPr>
          <p:nvPr>
            <p:ph type="title"/>
          </p:nvPr>
        </p:nvSpPr>
        <p:spPr>
          <a:xfrm>
            <a:off x="5326513" y="1281825"/>
            <a:ext cx="2869200" cy="10962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20" name="Google Shape;820;p9"/>
          <p:cNvSpPr txBox="1">
            <a:spLocks noGrp="1"/>
          </p:cNvSpPr>
          <p:nvPr>
            <p:ph type="subTitle" idx="1"/>
          </p:nvPr>
        </p:nvSpPr>
        <p:spPr>
          <a:xfrm>
            <a:off x="4184750" y="2969600"/>
            <a:ext cx="4089300" cy="1238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21"/>
        <p:cNvGrpSpPr/>
        <p:nvPr/>
      </p:nvGrpSpPr>
      <p:grpSpPr>
        <a:xfrm>
          <a:off x="0" y="0"/>
          <a:ext cx="0" cy="0"/>
          <a:chOff x="0" y="0"/>
          <a:chExt cx="0" cy="0"/>
        </a:xfrm>
      </p:grpSpPr>
      <p:grpSp>
        <p:nvGrpSpPr>
          <p:cNvPr id="822" name="Google Shape;822;p10"/>
          <p:cNvGrpSpPr/>
          <p:nvPr/>
        </p:nvGrpSpPr>
        <p:grpSpPr>
          <a:xfrm>
            <a:off x="7819873" y="0"/>
            <a:ext cx="1869727" cy="5349875"/>
            <a:chOff x="7339248" y="0"/>
            <a:chExt cx="1869727" cy="5349875"/>
          </a:xfrm>
        </p:grpSpPr>
        <p:sp>
          <p:nvSpPr>
            <p:cNvPr id="823" name="Google Shape;823;p10"/>
            <p:cNvSpPr/>
            <p:nvPr/>
          </p:nvSpPr>
          <p:spPr>
            <a:xfrm>
              <a:off x="7873853" y="1605067"/>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0"/>
            <p:cNvSpPr/>
            <p:nvPr/>
          </p:nvSpPr>
          <p:spPr>
            <a:xfrm>
              <a:off x="8140426" y="160506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0"/>
            <p:cNvSpPr/>
            <p:nvPr/>
          </p:nvSpPr>
          <p:spPr>
            <a:xfrm>
              <a:off x="8674368" y="1605067"/>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0"/>
            <p:cNvSpPr/>
            <p:nvPr/>
          </p:nvSpPr>
          <p:spPr>
            <a:xfrm>
              <a:off x="8407729" y="1605067"/>
              <a:ext cx="266707" cy="267304"/>
            </a:xfrm>
            <a:custGeom>
              <a:avLst/>
              <a:gdLst/>
              <a:ahLst/>
              <a:cxnLst/>
              <a:rect l="l" t="t" r="r" b="b"/>
              <a:pathLst>
                <a:path w="4020" h="4029" extrusionOk="0">
                  <a:moveTo>
                    <a:pt x="1" y="0"/>
                  </a:moveTo>
                  <a:cubicBezTo>
                    <a:pt x="1" y="2224"/>
                    <a:pt x="1796" y="4029"/>
                    <a:pt x="4019" y="4029"/>
                  </a:cubicBezTo>
                  <a:cubicBezTo>
                    <a:pt x="4019"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0"/>
            <p:cNvSpPr/>
            <p:nvPr/>
          </p:nvSpPr>
          <p:spPr>
            <a:xfrm>
              <a:off x="8941670" y="535199"/>
              <a:ext cx="266641" cy="266707"/>
            </a:xfrm>
            <a:custGeom>
              <a:avLst/>
              <a:gdLst/>
              <a:ahLst/>
              <a:cxnLst/>
              <a:rect l="l" t="t" r="r" b="b"/>
              <a:pathLst>
                <a:path w="4019" h="4020" extrusionOk="0">
                  <a:moveTo>
                    <a:pt x="0" y="1"/>
                  </a:moveTo>
                  <a:cubicBezTo>
                    <a:pt x="0" y="2224"/>
                    <a:pt x="1795" y="4019"/>
                    <a:pt x="4019" y="4019"/>
                  </a:cubicBezTo>
                  <a:cubicBezTo>
                    <a:pt x="401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0"/>
            <p:cNvSpPr/>
            <p:nvPr/>
          </p:nvSpPr>
          <p:spPr>
            <a:xfrm>
              <a:off x="8941670" y="1605067"/>
              <a:ext cx="266641" cy="267304"/>
            </a:xfrm>
            <a:custGeom>
              <a:avLst/>
              <a:gdLst/>
              <a:ahLst/>
              <a:cxnLst/>
              <a:rect l="l" t="t" r="r" b="b"/>
              <a:pathLst>
                <a:path w="4019" h="4029" extrusionOk="0">
                  <a:moveTo>
                    <a:pt x="0" y="0"/>
                  </a:moveTo>
                  <a:cubicBezTo>
                    <a:pt x="0" y="2224"/>
                    <a:pt x="1795" y="4029"/>
                    <a:pt x="4019" y="4029"/>
                  </a:cubicBezTo>
                  <a:cubicBezTo>
                    <a:pt x="401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0"/>
            <p:cNvSpPr/>
            <p:nvPr/>
          </p:nvSpPr>
          <p:spPr>
            <a:xfrm>
              <a:off x="7606550" y="1873032"/>
              <a:ext cx="267370" cy="267304"/>
            </a:xfrm>
            <a:custGeom>
              <a:avLst/>
              <a:gdLst/>
              <a:ahLst/>
              <a:cxnLst/>
              <a:rect l="l" t="t" r="r" b="b"/>
              <a:pathLst>
                <a:path w="4030" h="4029" extrusionOk="0">
                  <a:moveTo>
                    <a:pt x="0" y="0"/>
                  </a:moveTo>
                  <a:cubicBezTo>
                    <a:pt x="0" y="2224"/>
                    <a:pt x="1806" y="4019"/>
                    <a:pt x="4029" y="4029"/>
                  </a:cubicBezTo>
                  <a:cubicBezTo>
                    <a:pt x="402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0"/>
            <p:cNvSpPr/>
            <p:nvPr/>
          </p:nvSpPr>
          <p:spPr>
            <a:xfrm>
              <a:off x="8674368" y="535199"/>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0"/>
            <p:cNvSpPr/>
            <p:nvPr/>
          </p:nvSpPr>
          <p:spPr>
            <a:xfrm>
              <a:off x="8674368" y="1873032"/>
              <a:ext cx="267370" cy="267304"/>
            </a:xfrm>
            <a:custGeom>
              <a:avLst/>
              <a:gdLst/>
              <a:ahLst/>
              <a:cxnLst/>
              <a:rect l="l" t="t" r="r" b="b"/>
              <a:pathLst>
                <a:path w="4030" h="4029" extrusionOk="0">
                  <a:moveTo>
                    <a:pt x="0" y="0"/>
                  </a:moveTo>
                  <a:cubicBezTo>
                    <a:pt x="10" y="2224"/>
                    <a:pt x="1806" y="4019"/>
                    <a:pt x="4029" y="4029"/>
                  </a:cubicBezTo>
                  <a:cubicBezTo>
                    <a:pt x="402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0"/>
            <p:cNvSpPr/>
            <p:nvPr/>
          </p:nvSpPr>
          <p:spPr>
            <a:xfrm>
              <a:off x="7873853" y="1873032"/>
              <a:ext cx="266641" cy="267304"/>
            </a:xfrm>
            <a:custGeom>
              <a:avLst/>
              <a:gdLst/>
              <a:ahLst/>
              <a:cxnLst/>
              <a:rect l="l" t="t" r="r" b="b"/>
              <a:pathLst>
                <a:path w="4019" h="4029" extrusionOk="0">
                  <a:moveTo>
                    <a:pt x="4019" y="0"/>
                  </a:moveTo>
                  <a:cubicBezTo>
                    <a:pt x="1795" y="0"/>
                    <a:pt x="0" y="1805"/>
                    <a:pt x="0" y="4029"/>
                  </a:cubicBezTo>
                  <a:cubicBezTo>
                    <a:pt x="2214" y="401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0"/>
            <p:cNvSpPr/>
            <p:nvPr/>
          </p:nvSpPr>
          <p:spPr>
            <a:xfrm>
              <a:off x="8941670" y="1873032"/>
              <a:ext cx="266641" cy="267304"/>
            </a:xfrm>
            <a:custGeom>
              <a:avLst/>
              <a:gdLst/>
              <a:ahLst/>
              <a:cxnLst/>
              <a:rect l="l" t="t" r="r" b="b"/>
              <a:pathLst>
                <a:path w="4019" h="4029" extrusionOk="0">
                  <a:moveTo>
                    <a:pt x="4019" y="0"/>
                  </a:moveTo>
                  <a:cubicBezTo>
                    <a:pt x="1805" y="0"/>
                    <a:pt x="0" y="1805"/>
                    <a:pt x="0" y="4029"/>
                  </a:cubicBezTo>
                  <a:cubicBezTo>
                    <a:pt x="2213" y="401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0"/>
            <p:cNvSpPr/>
            <p:nvPr/>
          </p:nvSpPr>
          <p:spPr>
            <a:xfrm>
              <a:off x="7606550" y="535199"/>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0"/>
            <p:cNvSpPr/>
            <p:nvPr/>
          </p:nvSpPr>
          <p:spPr>
            <a:xfrm>
              <a:off x="7606550" y="803827"/>
              <a:ext cx="267370" cy="266043"/>
            </a:xfrm>
            <a:custGeom>
              <a:avLst/>
              <a:gdLst/>
              <a:ahLst/>
              <a:cxnLst/>
              <a:rect l="l" t="t" r="r" b="b"/>
              <a:pathLst>
                <a:path w="4030" h="4010" extrusionOk="0">
                  <a:moveTo>
                    <a:pt x="19" y="1"/>
                  </a:moveTo>
                  <a:cubicBezTo>
                    <a:pt x="13" y="1"/>
                    <a:pt x="7" y="1"/>
                    <a:pt x="0" y="1"/>
                  </a:cubicBezTo>
                  <a:cubicBezTo>
                    <a:pt x="11" y="2214"/>
                    <a:pt x="1806" y="4009"/>
                    <a:pt x="4029" y="4009"/>
                  </a:cubicBezTo>
                  <a:cubicBezTo>
                    <a:pt x="4019" y="1802"/>
                    <a:pt x="2234" y="1"/>
                    <a:pt x="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0"/>
            <p:cNvSpPr/>
            <p:nvPr/>
          </p:nvSpPr>
          <p:spPr>
            <a:xfrm>
              <a:off x="7873853" y="535199"/>
              <a:ext cx="266641" cy="266707"/>
            </a:xfrm>
            <a:custGeom>
              <a:avLst/>
              <a:gdLst/>
              <a:ahLst/>
              <a:cxnLst/>
              <a:rect l="l" t="t" r="r" b="b"/>
              <a:pathLst>
                <a:path w="4019" h="4020" extrusionOk="0">
                  <a:moveTo>
                    <a:pt x="0" y="1"/>
                  </a:moveTo>
                  <a:cubicBezTo>
                    <a:pt x="0" y="2224"/>
                    <a:pt x="1795" y="4019"/>
                    <a:pt x="4019" y="4019"/>
                  </a:cubicBezTo>
                  <a:cubicBezTo>
                    <a:pt x="4019" y="179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0"/>
            <p:cNvSpPr/>
            <p:nvPr/>
          </p:nvSpPr>
          <p:spPr>
            <a:xfrm>
              <a:off x="7339911" y="1069802"/>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0"/>
            <p:cNvSpPr/>
            <p:nvPr/>
          </p:nvSpPr>
          <p:spPr>
            <a:xfrm>
              <a:off x="7606550" y="1605067"/>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0"/>
            <p:cNvSpPr/>
            <p:nvPr/>
          </p:nvSpPr>
          <p:spPr>
            <a:xfrm>
              <a:off x="7606550" y="1069802"/>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0"/>
            <p:cNvSpPr/>
            <p:nvPr/>
          </p:nvSpPr>
          <p:spPr>
            <a:xfrm>
              <a:off x="7339911" y="1338430"/>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0"/>
            <p:cNvSpPr/>
            <p:nvPr/>
          </p:nvSpPr>
          <p:spPr>
            <a:xfrm>
              <a:off x="8140426" y="1338430"/>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0"/>
            <p:cNvSpPr/>
            <p:nvPr/>
          </p:nvSpPr>
          <p:spPr>
            <a:xfrm>
              <a:off x="8140426" y="1069802"/>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0"/>
            <p:cNvSpPr/>
            <p:nvPr/>
          </p:nvSpPr>
          <p:spPr>
            <a:xfrm>
              <a:off x="7873853" y="1069802"/>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0"/>
            <p:cNvSpPr/>
            <p:nvPr/>
          </p:nvSpPr>
          <p:spPr>
            <a:xfrm>
              <a:off x="7873853" y="1338430"/>
              <a:ext cx="266641" cy="266707"/>
            </a:xfrm>
            <a:custGeom>
              <a:avLst/>
              <a:gdLst/>
              <a:ahLst/>
              <a:cxnLst/>
              <a:rect l="l" t="t" r="r" b="b"/>
              <a:pathLst>
                <a:path w="4019" h="4020" extrusionOk="0">
                  <a:moveTo>
                    <a:pt x="0" y="1"/>
                  </a:moveTo>
                  <a:cubicBezTo>
                    <a:pt x="0" y="2214"/>
                    <a:pt x="1795" y="4019"/>
                    <a:pt x="4019" y="4019"/>
                  </a:cubicBezTo>
                  <a:cubicBezTo>
                    <a:pt x="401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0"/>
            <p:cNvSpPr/>
            <p:nvPr/>
          </p:nvSpPr>
          <p:spPr>
            <a:xfrm>
              <a:off x="8407729" y="1338430"/>
              <a:ext cx="266707" cy="266707"/>
            </a:xfrm>
            <a:custGeom>
              <a:avLst/>
              <a:gdLst/>
              <a:ahLst/>
              <a:cxnLst/>
              <a:rect l="l" t="t" r="r" b="b"/>
              <a:pathLst>
                <a:path w="4020" h="4020" extrusionOk="0">
                  <a:moveTo>
                    <a:pt x="1" y="1"/>
                  </a:moveTo>
                  <a:cubicBezTo>
                    <a:pt x="1" y="2214"/>
                    <a:pt x="1796" y="4019"/>
                    <a:pt x="4019" y="4019"/>
                  </a:cubicBezTo>
                  <a:cubicBezTo>
                    <a:pt x="4019"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0"/>
            <p:cNvSpPr/>
            <p:nvPr/>
          </p:nvSpPr>
          <p:spPr>
            <a:xfrm>
              <a:off x="8942334" y="1069802"/>
              <a:ext cx="266641" cy="267370"/>
            </a:xfrm>
            <a:custGeom>
              <a:avLst/>
              <a:gdLst/>
              <a:ahLst/>
              <a:cxnLst/>
              <a:rect l="l" t="t" r="r" b="b"/>
              <a:pathLst>
                <a:path w="4019" h="4030" extrusionOk="0">
                  <a:moveTo>
                    <a:pt x="4019" y="0"/>
                  </a:moveTo>
                  <a:lnTo>
                    <a:pt x="4019" y="0"/>
                  </a:lnTo>
                  <a:cubicBezTo>
                    <a:pt x="1795" y="11"/>
                    <a:pt x="0" y="1806"/>
                    <a:pt x="0"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0"/>
            <p:cNvSpPr/>
            <p:nvPr/>
          </p:nvSpPr>
          <p:spPr>
            <a:xfrm>
              <a:off x="8407729" y="535199"/>
              <a:ext cx="266707" cy="266707"/>
            </a:xfrm>
            <a:custGeom>
              <a:avLst/>
              <a:gdLst/>
              <a:ahLst/>
              <a:cxnLst/>
              <a:rect l="l" t="t" r="r" b="b"/>
              <a:pathLst>
                <a:path w="4020" h="4020" extrusionOk="0">
                  <a:moveTo>
                    <a:pt x="1" y="1"/>
                  </a:moveTo>
                  <a:cubicBezTo>
                    <a:pt x="1" y="2224"/>
                    <a:pt x="1796" y="4019"/>
                    <a:pt x="4019" y="4019"/>
                  </a:cubicBezTo>
                  <a:cubicBezTo>
                    <a:pt x="4019"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0"/>
            <p:cNvSpPr/>
            <p:nvPr/>
          </p:nvSpPr>
          <p:spPr>
            <a:xfrm>
              <a:off x="8140426" y="1873032"/>
              <a:ext cx="267370" cy="267304"/>
            </a:xfrm>
            <a:custGeom>
              <a:avLst/>
              <a:gdLst/>
              <a:ahLst/>
              <a:cxnLst/>
              <a:rect l="l" t="t" r="r" b="b"/>
              <a:pathLst>
                <a:path w="4030" h="4029" extrusionOk="0">
                  <a:moveTo>
                    <a:pt x="1" y="0"/>
                  </a:moveTo>
                  <a:cubicBezTo>
                    <a:pt x="11" y="2224"/>
                    <a:pt x="1806" y="4019"/>
                    <a:pt x="4030" y="4029"/>
                  </a:cubicBezTo>
                  <a:cubicBezTo>
                    <a:pt x="4030"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0"/>
            <p:cNvSpPr/>
            <p:nvPr/>
          </p:nvSpPr>
          <p:spPr>
            <a:xfrm>
              <a:off x="8942334" y="1338430"/>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0"/>
            <p:cNvSpPr/>
            <p:nvPr/>
          </p:nvSpPr>
          <p:spPr>
            <a:xfrm>
              <a:off x="8407729" y="1069802"/>
              <a:ext cx="266707" cy="267370"/>
            </a:xfrm>
            <a:custGeom>
              <a:avLst/>
              <a:gdLst/>
              <a:ahLst/>
              <a:cxnLst/>
              <a:rect l="l" t="t" r="r" b="b"/>
              <a:pathLst>
                <a:path w="4020" h="4030" extrusionOk="0">
                  <a:moveTo>
                    <a:pt x="4019" y="0"/>
                  </a:moveTo>
                  <a:lnTo>
                    <a:pt x="4019" y="0"/>
                  </a:lnTo>
                  <a:cubicBezTo>
                    <a:pt x="1796" y="11"/>
                    <a:pt x="1" y="1806"/>
                    <a:pt x="1" y="4029"/>
                  </a:cubicBezTo>
                  <a:lnTo>
                    <a:pt x="1" y="4029"/>
                  </a:ln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0"/>
            <p:cNvSpPr/>
            <p:nvPr/>
          </p:nvSpPr>
          <p:spPr>
            <a:xfrm>
              <a:off x="8407729" y="1873032"/>
              <a:ext cx="266707" cy="267304"/>
            </a:xfrm>
            <a:custGeom>
              <a:avLst/>
              <a:gdLst/>
              <a:ahLst/>
              <a:cxnLst/>
              <a:rect l="l" t="t" r="r" b="b"/>
              <a:pathLst>
                <a:path w="4020" h="4029" extrusionOk="0">
                  <a:moveTo>
                    <a:pt x="4019" y="0"/>
                  </a:moveTo>
                  <a:cubicBezTo>
                    <a:pt x="1806" y="0"/>
                    <a:pt x="1" y="1805"/>
                    <a:pt x="1" y="4029"/>
                  </a:cubicBezTo>
                  <a:lnTo>
                    <a:pt x="1" y="4029"/>
                  </a:lnTo>
                  <a:cubicBezTo>
                    <a:pt x="2214" y="401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0"/>
            <p:cNvSpPr/>
            <p:nvPr/>
          </p:nvSpPr>
          <p:spPr>
            <a:xfrm>
              <a:off x="8140426" y="535199"/>
              <a:ext cx="267370" cy="266707"/>
            </a:xfrm>
            <a:custGeom>
              <a:avLst/>
              <a:gdLst/>
              <a:ahLst/>
              <a:cxnLst/>
              <a:rect l="l" t="t" r="r" b="b"/>
              <a:pathLst>
                <a:path w="4030" h="4020" extrusionOk="0">
                  <a:moveTo>
                    <a:pt x="4030" y="1"/>
                  </a:moveTo>
                  <a:cubicBezTo>
                    <a:pt x="1806" y="1"/>
                    <a:pt x="1" y="1796"/>
                    <a:pt x="1" y="4019"/>
                  </a:cubicBezTo>
                  <a:cubicBezTo>
                    <a:pt x="2224" y="4019"/>
                    <a:pt x="4030"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0"/>
            <p:cNvSpPr/>
            <p:nvPr/>
          </p:nvSpPr>
          <p:spPr>
            <a:xfrm>
              <a:off x="8941670" y="803827"/>
              <a:ext cx="266641" cy="266043"/>
            </a:xfrm>
            <a:custGeom>
              <a:avLst/>
              <a:gdLst/>
              <a:ahLst/>
              <a:cxnLst/>
              <a:rect l="l" t="t" r="r" b="b"/>
              <a:pathLst>
                <a:path w="4019" h="4010" extrusionOk="0">
                  <a:moveTo>
                    <a:pt x="4000" y="1"/>
                  </a:moveTo>
                  <a:cubicBezTo>
                    <a:pt x="1795" y="1"/>
                    <a:pt x="0" y="1802"/>
                    <a:pt x="0" y="4009"/>
                  </a:cubicBezTo>
                  <a:cubicBezTo>
                    <a:pt x="2213" y="4009"/>
                    <a:pt x="4019" y="2214"/>
                    <a:pt x="4019" y="1"/>
                  </a:cubicBezTo>
                  <a:cubicBezTo>
                    <a:pt x="4012" y="1"/>
                    <a:pt x="4006" y="1"/>
                    <a:pt x="400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0"/>
            <p:cNvSpPr/>
            <p:nvPr/>
          </p:nvSpPr>
          <p:spPr>
            <a:xfrm>
              <a:off x="8674368" y="803827"/>
              <a:ext cx="267370" cy="266707"/>
            </a:xfrm>
            <a:custGeom>
              <a:avLst/>
              <a:gdLst/>
              <a:ahLst/>
              <a:cxnLst/>
              <a:rect l="l" t="t" r="r" b="b"/>
              <a:pathLst>
                <a:path w="4030" h="4020" extrusionOk="0">
                  <a:moveTo>
                    <a:pt x="0" y="1"/>
                  </a:moveTo>
                  <a:cubicBezTo>
                    <a:pt x="0" y="2214"/>
                    <a:pt x="1806" y="4020"/>
                    <a:pt x="4029" y="4020"/>
                  </a:cubicBezTo>
                  <a:cubicBezTo>
                    <a:pt x="402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0"/>
            <p:cNvSpPr/>
            <p:nvPr/>
          </p:nvSpPr>
          <p:spPr>
            <a:xfrm>
              <a:off x="7606550" y="133843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0"/>
            <p:cNvSpPr/>
            <p:nvPr/>
          </p:nvSpPr>
          <p:spPr>
            <a:xfrm>
              <a:off x="8140426" y="803827"/>
              <a:ext cx="267370" cy="266707"/>
            </a:xfrm>
            <a:custGeom>
              <a:avLst/>
              <a:gdLst/>
              <a:ahLst/>
              <a:cxnLst/>
              <a:rect l="l" t="t" r="r" b="b"/>
              <a:pathLst>
                <a:path w="4030" h="4020" extrusionOk="0">
                  <a:moveTo>
                    <a:pt x="1" y="1"/>
                  </a:moveTo>
                  <a:cubicBezTo>
                    <a:pt x="1" y="2214"/>
                    <a:pt x="1806" y="4020"/>
                    <a:pt x="4030" y="4020"/>
                  </a:cubicBezTo>
                  <a:cubicBezTo>
                    <a:pt x="4030"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0"/>
            <p:cNvSpPr/>
            <p:nvPr/>
          </p:nvSpPr>
          <p:spPr>
            <a:xfrm>
              <a:off x="7873853" y="803827"/>
              <a:ext cx="266641" cy="266043"/>
            </a:xfrm>
            <a:custGeom>
              <a:avLst/>
              <a:gdLst/>
              <a:ahLst/>
              <a:cxnLst/>
              <a:rect l="l" t="t" r="r" b="b"/>
              <a:pathLst>
                <a:path w="4019" h="4010" extrusionOk="0">
                  <a:moveTo>
                    <a:pt x="4000" y="1"/>
                  </a:moveTo>
                  <a:cubicBezTo>
                    <a:pt x="1785" y="1"/>
                    <a:pt x="0" y="1802"/>
                    <a:pt x="0" y="4009"/>
                  </a:cubicBezTo>
                  <a:cubicBezTo>
                    <a:pt x="2214" y="4009"/>
                    <a:pt x="4019" y="2214"/>
                    <a:pt x="4019" y="1"/>
                  </a:cubicBezTo>
                  <a:cubicBezTo>
                    <a:pt x="4013" y="1"/>
                    <a:pt x="4006" y="1"/>
                    <a:pt x="400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0"/>
            <p:cNvSpPr/>
            <p:nvPr/>
          </p:nvSpPr>
          <p:spPr>
            <a:xfrm>
              <a:off x="8407729" y="803827"/>
              <a:ext cx="266707" cy="266043"/>
            </a:xfrm>
            <a:custGeom>
              <a:avLst/>
              <a:gdLst/>
              <a:ahLst/>
              <a:cxnLst/>
              <a:rect l="l" t="t" r="r" b="b"/>
              <a:pathLst>
                <a:path w="4020" h="4010" extrusionOk="0">
                  <a:moveTo>
                    <a:pt x="4001" y="1"/>
                  </a:moveTo>
                  <a:cubicBezTo>
                    <a:pt x="1796" y="1"/>
                    <a:pt x="1" y="1802"/>
                    <a:pt x="1" y="4009"/>
                  </a:cubicBezTo>
                  <a:lnTo>
                    <a:pt x="1" y="4009"/>
                  </a:lnTo>
                  <a:cubicBezTo>
                    <a:pt x="2214" y="4009"/>
                    <a:pt x="4019" y="2214"/>
                    <a:pt x="4019" y="1"/>
                  </a:cubicBezTo>
                  <a:cubicBezTo>
                    <a:pt x="4013" y="1"/>
                    <a:pt x="4007" y="1"/>
                    <a:pt x="400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0"/>
            <p:cNvSpPr/>
            <p:nvPr/>
          </p:nvSpPr>
          <p:spPr>
            <a:xfrm>
              <a:off x="8674368" y="1069802"/>
              <a:ext cx="267370" cy="267370"/>
            </a:xfrm>
            <a:custGeom>
              <a:avLst/>
              <a:gdLst/>
              <a:ahLst/>
              <a:cxnLst/>
              <a:rect l="l" t="t" r="r" b="b"/>
              <a:pathLst>
                <a:path w="4030" h="4030" extrusionOk="0">
                  <a:moveTo>
                    <a:pt x="0" y="0"/>
                  </a:moveTo>
                  <a:cubicBezTo>
                    <a:pt x="0" y="2224"/>
                    <a:pt x="1806" y="4029"/>
                    <a:pt x="4029" y="4029"/>
                  </a:cubicBezTo>
                  <a:cubicBezTo>
                    <a:pt x="4029" y="1806"/>
                    <a:pt x="2224" y="11"/>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0"/>
            <p:cNvSpPr/>
            <p:nvPr/>
          </p:nvSpPr>
          <p:spPr>
            <a:xfrm>
              <a:off x="8674368" y="1338430"/>
              <a:ext cx="267370" cy="266707"/>
            </a:xfrm>
            <a:custGeom>
              <a:avLst/>
              <a:gdLst/>
              <a:ahLst/>
              <a:cxnLst/>
              <a:rect l="l" t="t" r="r" b="b"/>
              <a:pathLst>
                <a:path w="4030" h="4020" extrusionOk="0">
                  <a:moveTo>
                    <a:pt x="4029" y="1"/>
                  </a:moveTo>
                  <a:cubicBezTo>
                    <a:pt x="1806" y="1"/>
                    <a:pt x="0" y="1796"/>
                    <a:pt x="0" y="4019"/>
                  </a:cubicBezTo>
                  <a:cubicBezTo>
                    <a:pt x="2224" y="4019"/>
                    <a:pt x="4029" y="221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0"/>
            <p:cNvSpPr/>
            <p:nvPr/>
          </p:nvSpPr>
          <p:spPr>
            <a:xfrm>
              <a:off x="7873853" y="267898"/>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0"/>
            <p:cNvSpPr/>
            <p:nvPr/>
          </p:nvSpPr>
          <p:spPr>
            <a:xfrm>
              <a:off x="7606550" y="0"/>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0"/>
            <p:cNvSpPr/>
            <p:nvPr/>
          </p:nvSpPr>
          <p:spPr>
            <a:xfrm>
              <a:off x="7873853" y="0"/>
              <a:ext cx="266641" cy="267304"/>
            </a:xfrm>
            <a:custGeom>
              <a:avLst/>
              <a:gdLst/>
              <a:ahLst/>
              <a:cxnLst/>
              <a:rect l="l" t="t" r="r" b="b"/>
              <a:pathLst>
                <a:path w="4019" h="4029" extrusionOk="0">
                  <a:moveTo>
                    <a:pt x="4019" y="0"/>
                  </a:moveTo>
                  <a:cubicBezTo>
                    <a:pt x="1795" y="0"/>
                    <a:pt x="0" y="1805"/>
                    <a:pt x="0" y="4029"/>
                  </a:cubicBezTo>
                  <a:cubicBezTo>
                    <a:pt x="2224" y="4029"/>
                    <a:pt x="4019" y="2223"/>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0"/>
            <p:cNvSpPr/>
            <p:nvPr/>
          </p:nvSpPr>
          <p:spPr>
            <a:xfrm>
              <a:off x="8407729" y="0"/>
              <a:ext cx="266707" cy="267304"/>
            </a:xfrm>
            <a:custGeom>
              <a:avLst/>
              <a:gdLst/>
              <a:ahLst/>
              <a:cxnLst/>
              <a:rect l="l" t="t" r="r" b="b"/>
              <a:pathLst>
                <a:path w="4020" h="4029" extrusionOk="0">
                  <a:moveTo>
                    <a:pt x="4019" y="0"/>
                  </a:moveTo>
                  <a:cubicBezTo>
                    <a:pt x="1796" y="0"/>
                    <a:pt x="1" y="1805"/>
                    <a:pt x="1" y="4029"/>
                  </a:cubicBezTo>
                  <a:lnTo>
                    <a:pt x="1" y="4029"/>
                  </a:lnTo>
                  <a:cubicBezTo>
                    <a:pt x="2224" y="4029"/>
                    <a:pt x="4019" y="2223"/>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0"/>
            <p:cNvSpPr/>
            <p:nvPr/>
          </p:nvSpPr>
          <p:spPr>
            <a:xfrm>
              <a:off x="7339911" y="0"/>
              <a:ext cx="266707" cy="267304"/>
            </a:xfrm>
            <a:custGeom>
              <a:avLst/>
              <a:gdLst/>
              <a:ahLst/>
              <a:cxnLst/>
              <a:rect l="l" t="t" r="r" b="b"/>
              <a:pathLst>
                <a:path w="4020" h="4029" extrusionOk="0">
                  <a:moveTo>
                    <a:pt x="4019" y="0"/>
                  </a:moveTo>
                  <a:cubicBezTo>
                    <a:pt x="1796" y="0"/>
                    <a:pt x="1" y="1805"/>
                    <a:pt x="1" y="4029"/>
                  </a:cubicBezTo>
                  <a:cubicBezTo>
                    <a:pt x="2214" y="4029"/>
                    <a:pt x="4019" y="2223"/>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0"/>
            <p:cNvSpPr/>
            <p:nvPr/>
          </p:nvSpPr>
          <p:spPr>
            <a:xfrm>
              <a:off x="7339911" y="53519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0"/>
            <p:cNvSpPr/>
            <p:nvPr/>
          </p:nvSpPr>
          <p:spPr>
            <a:xfrm>
              <a:off x="8140426" y="0"/>
              <a:ext cx="267370" cy="267304"/>
            </a:xfrm>
            <a:custGeom>
              <a:avLst/>
              <a:gdLst/>
              <a:ahLst/>
              <a:cxnLst/>
              <a:rect l="l" t="t" r="r" b="b"/>
              <a:pathLst>
                <a:path w="4030" h="4029" extrusionOk="0">
                  <a:moveTo>
                    <a:pt x="1" y="0"/>
                  </a:moveTo>
                  <a:cubicBezTo>
                    <a:pt x="1" y="2223"/>
                    <a:pt x="1806" y="4029"/>
                    <a:pt x="4030" y="4029"/>
                  </a:cubicBezTo>
                  <a:cubicBezTo>
                    <a:pt x="4019"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0"/>
            <p:cNvSpPr/>
            <p:nvPr/>
          </p:nvSpPr>
          <p:spPr>
            <a:xfrm>
              <a:off x="8942334" y="0"/>
              <a:ext cx="265977" cy="267304"/>
            </a:xfrm>
            <a:custGeom>
              <a:avLst/>
              <a:gdLst/>
              <a:ahLst/>
              <a:cxnLst/>
              <a:rect l="l" t="t" r="r" b="b"/>
              <a:pathLst>
                <a:path w="4009" h="4029" extrusionOk="0">
                  <a:moveTo>
                    <a:pt x="4009" y="0"/>
                  </a:moveTo>
                  <a:lnTo>
                    <a:pt x="4009" y="0"/>
                  </a:lnTo>
                  <a:cubicBezTo>
                    <a:pt x="1795" y="10"/>
                    <a:pt x="0" y="1805"/>
                    <a:pt x="0" y="4029"/>
                  </a:cubicBezTo>
                  <a:cubicBezTo>
                    <a:pt x="2214" y="4019"/>
                    <a:pt x="4009" y="2223"/>
                    <a:pt x="400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0"/>
            <p:cNvSpPr/>
            <p:nvPr/>
          </p:nvSpPr>
          <p:spPr>
            <a:xfrm>
              <a:off x="8674368" y="0"/>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0"/>
            <p:cNvSpPr/>
            <p:nvPr/>
          </p:nvSpPr>
          <p:spPr>
            <a:xfrm>
              <a:off x="8942334" y="2408232"/>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0"/>
            <p:cNvSpPr/>
            <p:nvPr/>
          </p:nvSpPr>
          <p:spPr>
            <a:xfrm>
              <a:off x="7606550" y="2408232"/>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0"/>
            <p:cNvSpPr/>
            <p:nvPr/>
          </p:nvSpPr>
          <p:spPr>
            <a:xfrm>
              <a:off x="7339911" y="2408232"/>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0"/>
            <p:cNvSpPr/>
            <p:nvPr/>
          </p:nvSpPr>
          <p:spPr>
            <a:xfrm>
              <a:off x="7339911" y="2140267"/>
              <a:ext cx="266707" cy="266707"/>
            </a:xfrm>
            <a:custGeom>
              <a:avLst/>
              <a:gdLst/>
              <a:ahLst/>
              <a:cxnLst/>
              <a:rect l="l" t="t" r="r" b="b"/>
              <a:pathLst>
                <a:path w="4020" h="4020" extrusionOk="0">
                  <a:moveTo>
                    <a:pt x="4019" y="1"/>
                  </a:moveTo>
                  <a:cubicBezTo>
                    <a:pt x="1796" y="1"/>
                    <a:pt x="1" y="1796"/>
                    <a:pt x="1" y="4020"/>
                  </a:cubicBezTo>
                  <a:cubicBezTo>
                    <a:pt x="2224" y="4020"/>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0"/>
            <p:cNvSpPr/>
            <p:nvPr/>
          </p:nvSpPr>
          <p:spPr>
            <a:xfrm>
              <a:off x="7339911" y="1873032"/>
              <a:ext cx="266707" cy="267304"/>
            </a:xfrm>
            <a:custGeom>
              <a:avLst/>
              <a:gdLst/>
              <a:ahLst/>
              <a:cxnLst/>
              <a:rect l="l" t="t" r="r" b="b"/>
              <a:pathLst>
                <a:path w="4020" h="4029" extrusionOk="0">
                  <a:moveTo>
                    <a:pt x="4019" y="0"/>
                  </a:moveTo>
                  <a:cubicBezTo>
                    <a:pt x="1796" y="0"/>
                    <a:pt x="1" y="1805"/>
                    <a:pt x="1" y="4029"/>
                  </a:cubicBezTo>
                  <a:cubicBezTo>
                    <a:pt x="2214" y="401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0"/>
            <p:cNvSpPr/>
            <p:nvPr/>
          </p:nvSpPr>
          <p:spPr>
            <a:xfrm>
              <a:off x="7873853" y="2408232"/>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0"/>
            <p:cNvSpPr/>
            <p:nvPr/>
          </p:nvSpPr>
          <p:spPr>
            <a:xfrm>
              <a:off x="8407729" y="2408232"/>
              <a:ext cx="266707" cy="267370"/>
            </a:xfrm>
            <a:custGeom>
              <a:avLst/>
              <a:gdLst/>
              <a:ahLst/>
              <a:cxnLst/>
              <a:rect l="l" t="t" r="r" b="b"/>
              <a:pathLst>
                <a:path w="4020" h="4030" extrusionOk="0">
                  <a:moveTo>
                    <a:pt x="1" y="1"/>
                  </a:moveTo>
                  <a:cubicBezTo>
                    <a:pt x="1" y="2224"/>
                    <a:pt x="1796" y="4020"/>
                    <a:pt x="4019" y="4030"/>
                  </a:cubicBezTo>
                  <a:cubicBezTo>
                    <a:pt x="4019" y="180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0"/>
            <p:cNvSpPr/>
            <p:nvPr/>
          </p:nvSpPr>
          <p:spPr>
            <a:xfrm>
              <a:off x="8674368" y="2408232"/>
              <a:ext cx="267370" cy="267370"/>
            </a:xfrm>
            <a:custGeom>
              <a:avLst/>
              <a:gdLst/>
              <a:ahLst/>
              <a:cxnLst/>
              <a:rect l="l" t="t" r="r" b="b"/>
              <a:pathLst>
                <a:path w="4030" h="4030" extrusionOk="0">
                  <a:moveTo>
                    <a:pt x="4029" y="1"/>
                  </a:moveTo>
                  <a:cubicBezTo>
                    <a:pt x="1806" y="1"/>
                    <a:pt x="0" y="1806"/>
                    <a:pt x="0" y="4030"/>
                  </a:cubicBezTo>
                  <a:cubicBezTo>
                    <a:pt x="2224" y="4020"/>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0"/>
            <p:cNvSpPr/>
            <p:nvPr/>
          </p:nvSpPr>
          <p:spPr>
            <a:xfrm>
              <a:off x="8140426" y="2408232"/>
              <a:ext cx="267370" cy="267370"/>
            </a:xfrm>
            <a:custGeom>
              <a:avLst/>
              <a:gdLst/>
              <a:ahLst/>
              <a:cxnLst/>
              <a:rect l="l" t="t" r="r" b="b"/>
              <a:pathLst>
                <a:path w="4030" h="4030" extrusionOk="0">
                  <a:moveTo>
                    <a:pt x="4030" y="1"/>
                  </a:moveTo>
                  <a:cubicBezTo>
                    <a:pt x="1806" y="1"/>
                    <a:pt x="1" y="1806"/>
                    <a:pt x="1" y="4030"/>
                  </a:cubicBezTo>
                  <a:cubicBezTo>
                    <a:pt x="2224" y="4020"/>
                    <a:pt x="4019"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0"/>
            <p:cNvSpPr/>
            <p:nvPr/>
          </p:nvSpPr>
          <p:spPr>
            <a:xfrm>
              <a:off x="8674368" y="267898"/>
              <a:ext cx="267370" cy="267370"/>
            </a:xfrm>
            <a:custGeom>
              <a:avLst/>
              <a:gdLst/>
              <a:ahLst/>
              <a:cxnLst/>
              <a:rect l="l" t="t" r="r" b="b"/>
              <a:pathLst>
                <a:path w="4030" h="4030" extrusionOk="0">
                  <a:moveTo>
                    <a:pt x="4029" y="1"/>
                  </a:moveTo>
                  <a:cubicBezTo>
                    <a:pt x="1806" y="1"/>
                    <a:pt x="0" y="1806"/>
                    <a:pt x="0" y="4030"/>
                  </a:cubicBezTo>
                  <a:cubicBezTo>
                    <a:pt x="2224" y="4020"/>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0"/>
            <p:cNvSpPr/>
            <p:nvPr/>
          </p:nvSpPr>
          <p:spPr>
            <a:xfrm>
              <a:off x="8942334" y="267898"/>
              <a:ext cx="266641" cy="267370"/>
            </a:xfrm>
            <a:custGeom>
              <a:avLst/>
              <a:gdLst/>
              <a:ahLst/>
              <a:cxnLst/>
              <a:rect l="l" t="t" r="r" b="b"/>
              <a:pathLst>
                <a:path w="4019" h="4030" extrusionOk="0">
                  <a:moveTo>
                    <a:pt x="0" y="1"/>
                  </a:moveTo>
                  <a:cubicBezTo>
                    <a:pt x="0" y="2224"/>
                    <a:pt x="1795" y="4030"/>
                    <a:pt x="4019" y="4030"/>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0"/>
            <p:cNvSpPr/>
            <p:nvPr/>
          </p:nvSpPr>
          <p:spPr>
            <a:xfrm>
              <a:off x="8407729" y="267898"/>
              <a:ext cx="266707" cy="267370"/>
            </a:xfrm>
            <a:custGeom>
              <a:avLst/>
              <a:gdLst/>
              <a:ahLst/>
              <a:cxnLst/>
              <a:rect l="l" t="t" r="r" b="b"/>
              <a:pathLst>
                <a:path w="4020" h="4030" extrusionOk="0">
                  <a:moveTo>
                    <a:pt x="1" y="1"/>
                  </a:moveTo>
                  <a:cubicBezTo>
                    <a:pt x="1" y="2224"/>
                    <a:pt x="1796" y="4030"/>
                    <a:pt x="4019" y="4030"/>
                  </a:cubicBezTo>
                  <a:cubicBezTo>
                    <a:pt x="4019" y="180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0"/>
            <p:cNvSpPr/>
            <p:nvPr/>
          </p:nvSpPr>
          <p:spPr>
            <a:xfrm>
              <a:off x="7339911" y="267898"/>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0"/>
            <p:cNvSpPr/>
            <p:nvPr/>
          </p:nvSpPr>
          <p:spPr>
            <a:xfrm>
              <a:off x="8140426" y="267898"/>
              <a:ext cx="267370" cy="267370"/>
            </a:xfrm>
            <a:custGeom>
              <a:avLst/>
              <a:gdLst/>
              <a:ahLst/>
              <a:cxnLst/>
              <a:rect l="l" t="t" r="r" b="b"/>
              <a:pathLst>
                <a:path w="4030" h="4030" extrusionOk="0">
                  <a:moveTo>
                    <a:pt x="4030" y="1"/>
                  </a:moveTo>
                  <a:cubicBezTo>
                    <a:pt x="1806" y="1"/>
                    <a:pt x="1" y="1806"/>
                    <a:pt x="1" y="4030"/>
                  </a:cubicBezTo>
                  <a:cubicBezTo>
                    <a:pt x="2224" y="4030"/>
                    <a:pt x="4019"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0"/>
            <p:cNvSpPr/>
            <p:nvPr/>
          </p:nvSpPr>
          <p:spPr>
            <a:xfrm>
              <a:off x="7606550" y="26789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0"/>
            <p:cNvSpPr/>
            <p:nvPr/>
          </p:nvSpPr>
          <p:spPr>
            <a:xfrm>
              <a:off x="7339911" y="803827"/>
              <a:ext cx="266707" cy="266043"/>
            </a:xfrm>
            <a:custGeom>
              <a:avLst/>
              <a:gdLst/>
              <a:ahLst/>
              <a:cxnLst/>
              <a:rect l="l" t="t" r="r" b="b"/>
              <a:pathLst>
                <a:path w="4020" h="4010" extrusionOk="0">
                  <a:moveTo>
                    <a:pt x="4001" y="1"/>
                  </a:moveTo>
                  <a:cubicBezTo>
                    <a:pt x="1786" y="1"/>
                    <a:pt x="1" y="1802"/>
                    <a:pt x="1" y="4009"/>
                  </a:cubicBezTo>
                  <a:cubicBezTo>
                    <a:pt x="2214" y="4009"/>
                    <a:pt x="4009" y="2214"/>
                    <a:pt x="4019" y="1"/>
                  </a:cubicBezTo>
                  <a:cubicBezTo>
                    <a:pt x="4013" y="1"/>
                    <a:pt x="4007" y="1"/>
                    <a:pt x="400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0"/>
            <p:cNvSpPr/>
            <p:nvPr/>
          </p:nvSpPr>
          <p:spPr>
            <a:xfrm>
              <a:off x="8941670" y="2140267"/>
              <a:ext cx="267304" cy="266707"/>
            </a:xfrm>
            <a:custGeom>
              <a:avLst/>
              <a:gdLst/>
              <a:ahLst/>
              <a:cxnLst/>
              <a:rect l="l" t="t" r="r" b="b"/>
              <a:pathLst>
                <a:path w="4029" h="4020" extrusionOk="0">
                  <a:moveTo>
                    <a:pt x="4019" y="1"/>
                  </a:moveTo>
                  <a:cubicBezTo>
                    <a:pt x="1805" y="1"/>
                    <a:pt x="0" y="1806"/>
                    <a:pt x="10" y="4020"/>
                  </a:cubicBezTo>
                  <a:cubicBezTo>
                    <a:pt x="2224" y="4020"/>
                    <a:pt x="4029" y="221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0"/>
            <p:cNvSpPr/>
            <p:nvPr/>
          </p:nvSpPr>
          <p:spPr>
            <a:xfrm>
              <a:off x="8674368" y="2140267"/>
              <a:ext cx="267370" cy="266707"/>
            </a:xfrm>
            <a:custGeom>
              <a:avLst/>
              <a:gdLst/>
              <a:ahLst/>
              <a:cxnLst/>
              <a:rect l="l" t="t" r="r" b="b"/>
              <a:pathLst>
                <a:path w="4030" h="4020" extrusionOk="0">
                  <a:moveTo>
                    <a:pt x="0" y="1"/>
                  </a:moveTo>
                  <a:cubicBezTo>
                    <a:pt x="0" y="2224"/>
                    <a:pt x="1806" y="4020"/>
                    <a:pt x="4029" y="4020"/>
                  </a:cubicBezTo>
                  <a:cubicBezTo>
                    <a:pt x="402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0"/>
            <p:cNvSpPr/>
            <p:nvPr/>
          </p:nvSpPr>
          <p:spPr>
            <a:xfrm>
              <a:off x="7339911" y="1605067"/>
              <a:ext cx="266707" cy="267304"/>
            </a:xfrm>
            <a:custGeom>
              <a:avLst/>
              <a:gdLst/>
              <a:ahLst/>
              <a:cxnLst/>
              <a:rect l="l" t="t" r="r" b="b"/>
              <a:pathLst>
                <a:path w="4020" h="4029" extrusionOk="0">
                  <a:moveTo>
                    <a:pt x="1" y="0"/>
                  </a:moveTo>
                  <a:cubicBezTo>
                    <a:pt x="1" y="2224"/>
                    <a:pt x="1796" y="4029"/>
                    <a:pt x="4019" y="4029"/>
                  </a:cubicBezTo>
                  <a:cubicBezTo>
                    <a:pt x="4019" y="1805"/>
                    <a:pt x="221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0"/>
            <p:cNvSpPr/>
            <p:nvPr/>
          </p:nvSpPr>
          <p:spPr>
            <a:xfrm>
              <a:off x="7606550" y="2140267"/>
              <a:ext cx="267370" cy="266707"/>
            </a:xfrm>
            <a:custGeom>
              <a:avLst/>
              <a:gdLst/>
              <a:ahLst/>
              <a:cxnLst/>
              <a:rect l="l" t="t" r="r" b="b"/>
              <a:pathLst>
                <a:path w="4030" h="4020" extrusionOk="0">
                  <a:moveTo>
                    <a:pt x="0" y="1"/>
                  </a:moveTo>
                  <a:cubicBezTo>
                    <a:pt x="0" y="2224"/>
                    <a:pt x="1806" y="4020"/>
                    <a:pt x="4029" y="4020"/>
                  </a:cubicBezTo>
                  <a:cubicBezTo>
                    <a:pt x="401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0"/>
            <p:cNvSpPr/>
            <p:nvPr/>
          </p:nvSpPr>
          <p:spPr>
            <a:xfrm>
              <a:off x="8140426" y="2140267"/>
              <a:ext cx="267370" cy="266707"/>
            </a:xfrm>
            <a:custGeom>
              <a:avLst/>
              <a:gdLst/>
              <a:ahLst/>
              <a:cxnLst/>
              <a:rect l="l" t="t" r="r" b="b"/>
              <a:pathLst>
                <a:path w="4030" h="4020" extrusionOk="0">
                  <a:moveTo>
                    <a:pt x="1" y="1"/>
                  </a:moveTo>
                  <a:cubicBezTo>
                    <a:pt x="1" y="2224"/>
                    <a:pt x="1806" y="4020"/>
                    <a:pt x="4030" y="4020"/>
                  </a:cubicBezTo>
                  <a:cubicBezTo>
                    <a:pt x="4030"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0"/>
            <p:cNvSpPr/>
            <p:nvPr/>
          </p:nvSpPr>
          <p:spPr>
            <a:xfrm>
              <a:off x="8407729" y="2140267"/>
              <a:ext cx="266707" cy="266707"/>
            </a:xfrm>
            <a:custGeom>
              <a:avLst/>
              <a:gdLst/>
              <a:ahLst/>
              <a:cxnLst/>
              <a:rect l="l" t="t" r="r" b="b"/>
              <a:pathLst>
                <a:path w="4020" h="4020" extrusionOk="0">
                  <a:moveTo>
                    <a:pt x="4019" y="1"/>
                  </a:moveTo>
                  <a:cubicBezTo>
                    <a:pt x="1796" y="1"/>
                    <a:pt x="1" y="1796"/>
                    <a:pt x="1" y="4020"/>
                  </a:cubicBezTo>
                  <a:lnTo>
                    <a:pt x="1" y="4020"/>
                  </a:lnTo>
                  <a:cubicBezTo>
                    <a:pt x="2224" y="4020"/>
                    <a:pt x="4019" y="221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0"/>
            <p:cNvSpPr/>
            <p:nvPr/>
          </p:nvSpPr>
          <p:spPr>
            <a:xfrm>
              <a:off x="7873853" y="2140267"/>
              <a:ext cx="266641" cy="266707"/>
            </a:xfrm>
            <a:custGeom>
              <a:avLst/>
              <a:gdLst/>
              <a:ahLst/>
              <a:cxnLst/>
              <a:rect l="l" t="t" r="r" b="b"/>
              <a:pathLst>
                <a:path w="4019" h="4020" extrusionOk="0">
                  <a:moveTo>
                    <a:pt x="4019" y="1"/>
                  </a:moveTo>
                  <a:cubicBezTo>
                    <a:pt x="1795" y="1"/>
                    <a:pt x="0" y="1796"/>
                    <a:pt x="0" y="4020"/>
                  </a:cubicBezTo>
                  <a:cubicBezTo>
                    <a:pt x="2224" y="4020"/>
                    <a:pt x="4019" y="221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0"/>
            <p:cNvSpPr/>
            <p:nvPr/>
          </p:nvSpPr>
          <p:spPr>
            <a:xfrm>
              <a:off x="7873853" y="4279937"/>
              <a:ext cx="266641" cy="266707"/>
            </a:xfrm>
            <a:custGeom>
              <a:avLst/>
              <a:gdLst/>
              <a:ahLst/>
              <a:cxnLst/>
              <a:rect l="l" t="t" r="r" b="b"/>
              <a:pathLst>
                <a:path w="4019" h="4020" extrusionOk="0">
                  <a:moveTo>
                    <a:pt x="0" y="1"/>
                  </a:moveTo>
                  <a:cubicBezTo>
                    <a:pt x="0" y="2224"/>
                    <a:pt x="1795" y="4019"/>
                    <a:pt x="4019" y="4019"/>
                  </a:cubicBezTo>
                  <a:cubicBezTo>
                    <a:pt x="4019" y="180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0"/>
            <p:cNvSpPr/>
            <p:nvPr/>
          </p:nvSpPr>
          <p:spPr>
            <a:xfrm>
              <a:off x="8140426" y="4279937"/>
              <a:ext cx="267370" cy="267370"/>
            </a:xfrm>
            <a:custGeom>
              <a:avLst/>
              <a:gdLst/>
              <a:ahLst/>
              <a:cxnLst/>
              <a:rect l="l" t="t" r="r" b="b"/>
              <a:pathLst>
                <a:path w="4030" h="4030" extrusionOk="0">
                  <a:moveTo>
                    <a:pt x="4030" y="1"/>
                  </a:moveTo>
                  <a:cubicBezTo>
                    <a:pt x="1806" y="1"/>
                    <a:pt x="1" y="1806"/>
                    <a:pt x="1" y="4029"/>
                  </a:cubicBezTo>
                  <a:cubicBezTo>
                    <a:pt x="2224" y="4019"/>
                    <a:pt x="4030"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0"/>
            <p:cNvSpPr/>
            <p:nvPr/>
          </p:nvSpPr>
          <p:spPr>
            <a:xfrm>
              <a:off x="8674368" y="4279937"/>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0"/>
            <p:cNvSpPr/>
            <p:nvPr/>
          </p:nvSpPr>
          <p:spPr>
            <a:xfrm>
              <a:off x="8407729" y="4279937"/>
              <a:ext cx="266707" cy="266707"/>
            </a:xfrm>
            <a:custGeom>
              <a:avLst/>
              <a:gdLst/>
              <a:ahLst/>
              <a:cxnLst/>
              <a:rect l="l" t="t" r="r" b="b"/>
              <a:pathLst>
                <a:path w="4020" h="4020" extrusionOk="0">
                  <a:moveTo>
                    <a:pt x="1" y="1"/>
                  </a:moveTo>
                  <a:cubicBezTo>
                    <a:pt x="1" y="2224"/>
                    <a:pt x="1806" y="4019"/>
                    <a:pt x="4019" y="4019"/>
                  </a:cubicBezTo>
                  <a:cubicBezTo>
                    <a:pt x="4019" y="180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0"/>
            <p:cNvSpPr/>
            <p:nvPr/>
          </p:nvSpPr>
          <p:spPr>
            <a:xfrm>
              <a:off x="8941670" y="3209472"/>
              <a:ext cx="266641" cy="267304"/>
            </a:xfrm>
            <a:custGeom>
              <a:avLst/>
              <a:gdLst/>
              <a:ahLst/>
              <a:cxnLst/>
              <a:rect l="l" t="t" r="r" b="b"/>
              <a:pathLst>
                <a:path w="4019" h="4029" extrusionOk="0">
                  <a:moveTo>
                    <a:pt x="0" y="0"/>
                  </a:moveTo>
                  <a:cubicBezTo>
                    <a:pt x="0" y="2224"/>
                    <a:pt x="1795" y="4029"/>
                    <a:pt x="4019" y="4029"/>
                  </a:cubicBezTo>
                  <a:cubicBezTo>
                    <a:pt x="4019" y="1805"/>
                    <a:pt x="2213"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0"/>
            <p:cNvSpPr/>
            <p:nvPr/>
          </p:nvSpPr>
          <p:spPr>
            <a:xfrm>
              <a:off x="8941670" y="4279937"/>
              <a:ext cx="266641" cy="266707"/>
            </a:xfrm>
            <a:custGeom>
              <a:avLst/>
              <a:gdLst/>
              <a:ahLst/>
              <a:cxnLst/>
              <a:rect l="l" t="t" r="r" b="b"/>
              <a:pathLst>
                <a:path w="4019" h="4020" extrusionOk="0">
                  <a:moveTo>
                    <a:pt x="0" y="1"/>
                  </a:moveTo>
                  <a:cubicBezTo>
                    <a:pt x="0" y="2224"/>
                    <a:pt x="1805" y="4019"/>
                    <a:pt x="4019" y="4019"/>
                  </a:cubicBezTo>
                  <a:cubicBezTo>
                    <a:pt x="4019" y="1796"/>
                    <a:pt x="2213"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0"/>
            <p:cNvSpPr/>
            <p:nvPr/>
          </p:nvSpPr>
          <p:spPr>
            <a:xfrm>
              <a:off x="7606550" y="4547902"/>
              <a:ext cx="267370" cy="266707"/>
            </a:xfrm>
            <a:custGeom>
              <a:avLst/>
              <a:gdLst/>
              <a:ahLst/>
              <a:cxnLst/>
              <a:rect l="l" t="t" r="r" b="b"/>
              <a:pathLst>
                <a:path w="4030" h="4020" extrusionOk="0">
                  <a:moveTo>
                    <a:pt x="0" y="1"/>
                  </a:moveTo>
                  <a:cubicBezTo>
                    <a:pt x="0" y="2224"/>
                    <a:pt x="1806" y="4019"/>
                    <a:pt x="4029" y="4019"/>
                  </a:cubicBezTo>
                  <a:cubicBezTo>
                    <a:pt x="402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0"/>
            <p:cNvSpPr/>
            <p:nvPr/>
          </p:nvSpPr>
          <p:spPr>
            <a:xfrm>
              <a:off x="8674368" y="3209472"/>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0"/>
            <p:cNvSpPr/>
            <p:nvPr/>
          </p:nvSpPr>
          <p:spPr>
            <a:xfrm>
              <a:off x="8674368" y="4547902"/>
              <a:ext cx="267370" cy="266707"/>
            </a:xfrm>
            <a:custGeom>
              <a:avLst/>
              <a:gdLst/>
              <a:ahLst/>
              <a:cxnLst/>
              <a:rect l="l" t="t" r="r" b="b"/>
              <a:pathLst>
                <a:path w="4030" h="4020" extrusionOk="0">
                  <a:moveTo>
                    <a:pt x="0" y="1"/>
                  </a:moveTo>
                  <a:cubicBezTo>
                    <a:pt x="10" y="2224"/>
                    <a:pt x="1806" y="4019"/>
                    <a:pt x="4029" y="4019"/>
                  </a:cubicBezTo>
                  <a:cubicBezTo>
                    <a:pt x="4029" y="179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0"/>
            <p:cNvSpPr/>
            <p:nvPr/>
          </p:nvSpPr>
          <p:spPr>
            <a:xfrm>
              <a:off x="7873853" y="4547902"/>
              <a:ext cx="266641" cy="266707"/>
            </a:xfrm>
            <a:custGeom>
              <a:avLst/>
              <a:gdLst/>
              <a:ahLst/>
              <a:cxnLst/>
              <a:rect l="l" t="t" r="r" b="b"/>
              <a:pathLst>
                <a:path w="4019" h="4020" extrusionOk="0">
                  <a:moveTo>
                    <a:pt x="4019" y="1"/>
                  </a:moveTo>
                  <a:cubicBezTo>
                    <a:pt x="1795" y="1"/>
                    <a:pt x="0" y="1796"/>
                    <a:pt x="0" y="4019"/>
                  </a:cubicBezTo>
                  <a:cubicBezTo>
                    <a:pt x="221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0"/>
            <p:cNvSpPr/>
            <p:nvPr/>
          </p:nvSpPr>
          <p:spPr>
            <a:xfrm>
              <a:off x="8941670" y="4547902"/>
              <a:ext cx="266641" cy="266707"/>
            </a:xfrm>
            <a:custGeom>
              <a:avLst/>
              <a:gdLst/>
              <a:ahLst/>
              <a:cxnLst/>
              <a:rect l="l" t="t" r="r" b="b"/>
              <a:pathLst>
                <a:path w="4019" h="4020" extrusionOk="0">
                  <a:moveTo>
                    <a:pt x="4019" y="1"/>
                  </a:moveTo>
                  <a:cubicBezTo>
                    <a:pt x="1795" y="1"/>
                    <a:pt x="0" y="1796"/>
                    <a:pt x="0" y="4019"/>
                  </a:cubicBezTo>
                  <a:cubicBezTo>
                    <a:pt x="222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0"/>
            <p:cNvSpPr/>
            <p:nvPr/>
          </p:nvSpPr>
          <p:spPr>
            <a:xfrm>
              <a:off x="7606550" y="3209472"/>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0"/>
            <p:cNvSpPr/>
            <p:nvPr/>
          </p:nvSpPr>
          <p:spPr>
            <a:xfrm>
              <a:off x="7606550" y="3477436"/>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0"/>
            <p:cNvSpPr/>
            <p:nvPr/>
          </p:nvSpPr>
          <p:spPr>
            <a:xfrm>
              <a:off x="7873853" y="3209472"/>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0"/>
            <p:cNvSpPr/>
            <p:nvPr/>
          </p:nvSpPr>
          <p:spPr>
            <a:xfrm>
              <a:off x="7339911" y="3744671"/>
              <a:ext cx="266707" cy="266707"/>
            </a:xfrm>
            <a:custGeom>
              <a:avLst/>
              <a:gdLst/>
              <a:ahLst/>
              <a:cxnLst/>
              <a:rect l="l" t="t" r="r" b="b"/>
              <a:pathLst>
                <a:path w="4020" h="4020" extrusionOk="0">
                  <a:moveTo>
                    <a:pt x="4019" y="1"/>
                  </a:moveTo>
                  <a:cubicBezTo>
                    <a:pt x="1796" y="1"/>
                    <a:pt x="1" y="1806"/>
                    <a:pt x="1" y="4019"/>
                  </a:cubicBezTo>
                  <a:cubicBezTo>
                    <a:pt x="221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0"/>
            <p:cNvSpPr/>
            <p:nvPr/>
          </p:nvSpPr>
          <p:spPr>
            <a:xfrm>
              <a:off x="7606550" y="4279937"/>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0"/>
            <p:cNvSpPr/>
            <p:nvPr/>
          </p:nvSpPr>
          <p:spPr>
            <a:xfrm>
              <a:off x="7606550" y="3744671"/>
              <a:ext cx="267370" cy="266707"/>
            </a:xfrm>
            <a:custGeom>
              <a:avLst/>
              <a:gdLst/>
              <a:ahLst/>
              <a:cxnLst/>
              <a:rect l="l" t="t" r="r" b="b"/>
              <a:pathLst>
                <a:path w="4030" h="4020" extrusionOk="0">
                  <a:moveTo>
                    <a:pt x="0" y="1"/>
                  </a:moveTo>
                  <a:cubicBezTo>
                    <a:pt x="0" y="2224"/>
                    <a:pt x="1806" y="4019"/>
                    <a:pt x="4029" y="4019"/>
                  </a:cubicBezTo>
                  <a:cubicBezTo>
                    <a:pt x="4019" y="180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0"/>
            <p:cNvSpPr/>
            <p:nvPr/>
          </p:nvSpPr>
          <p:spPr>
            <a:xfrm>
              <a:off x="7339248" y="4012636"/>
              <a:ext cx="267370" cy="267370"/>
            </a:xfrm>
            <a:custGeom>
              <a:avLst/>
              <a:gdLst/>
              <a:ahLst/>
              <a:cxnLst/>
              <a:rect l="l" t="t" r="r" b="b"/>
              <a:pathLst>
                <a:path w="4030" h="4030" extrusionOk="0">
                  <a:moveTo>
                    <a:pt x="11" y="1"/>
                  </a:moveTo>
                  <a:cubicBezTo>
                    <a:pt x="1" y="2224"/>
                    <a:pt x="1806" y="4030"/>
                    <a:pt x="4029" y="4030"/>
                  </a:cubicBezTo>
                  <a:cubicBezTo>
                    <a:pt x="4029" y="1806"/>
                    <a:pt x="2234" y="1"/>
                    <a:pt x="1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0"/>
            <p:cNvSpPr/>
            <p:nvPr/>
          </p:nvSpPr>
          <p:spPr>
            <a:xfrm>
              <a:off x="8140426" y="4012636"/>
              <a:ext cx="267370" cy="267370"/>
            </a:xfrm>
            <a:custGeom>
              <a:avLst/>
              <a:gdLst/>
              <a:ahLst/>
              <a:cxnLst/>
              <a:rect l="l" t="t" r="r" b="b"/>
              <a:pathLst>
                <a:path w="4030" h="4030" extrusionOk="0">
                  <a:moveTo>
                    <a:pt x="4030" y="1"/>
                  </a:moveTo>
                  <a:cubicBezTo>
                    <a:pt x="1806" y="1"/>
                    <a:pt x="1" y="1806"/>
                    <a:pt x="1" y="4030"/>
                  </a:cubicBezTo>
                  <a:cubicBezTo>
                    <a:pt x="2224" y="4030"/>
                    <a:pt x="4030" y="222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0"/>
            <p:cNvSpPr/>
            <p:nvPr/>
          </p:nvSpPr>
          <p:spPr>
            <a:xfrm>
              <a:off x="8140426" y="3744671"/>
              <a:ext cx="267370" cy="266707"/>
            </a:xfrm>
            <a:custGeom>
              <a:avLst/>
              <a:gdLst/>
              <a:ahLst/>
              <a:cxnLst/>
              <a:rect l="l" t="t" r="r" b="b"/>
              <a:pathLst>
                <a:path w="4030" h="4020" extrusionOk="0">
                  <a:moveTo>
                    <a:pt x="1" y="1"/>
                  </a:moveTo>
                  <a:cubicBezTo>
                    <a:pt x="1" y="2224"/>
                    <a:pt x="1806" y="4019"/>
                    <a:pt x="4030" y="4019"/>
                  </a:cubicBezTo>
                  <a:cubicBezTo>
                    <a:pt x="4019" y="180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0"/>
            <p:cNvSpPr/>
            <p:nvPr/>
          </p:nvSpPr>
          <p:spPr>
            <a:xfrm>
              <a:off x="7873853" y="3744671"/>
              <a:ext cx="266641" cy="266707"/>
            </a:xfrm>
            <a:custGeom>
              <a:avLst/>
              <a:gdLst/>
              <a:ahLst/>
              <a:cxnLst/>
              <a:rect l="l" t="t" r="r" b="b"/>
              <a:pathLst>
                <a:path w="4019" h="4020" extrusionOk="0">
                  <a:moveTo>
                    <a:pt x="4019" y="1"/>
                  </a:moveTo>
                  <a:cubicBezTo>
                    <a:pt x="1795" y="1"/>
                    <a:pt x="0" y="1806"/>
                    <a:pt x="0" y="4019"/>
                  </a:cubicBezTo>
                  <a:cubicBezTo>
                    <a:pt x="222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0"/>
            <p:cNvSpPr/>
            <p:nvPr/>
          </p:nvSpPr>
          <p:spPr>
            <a:xfrm>
              <a:off x="7873853" y="4012636"/>
              <a:ext cx="266641" cy="267370"/>
            </a:xfrm>
            <a:custGeom>
              <a:avLst/>
              <a:gdLst/>
              <a:ahLst/>
              <a:cxnLst/>
              <a:rect l="l" t="t" r="r" b="b"/>
              <a:pathLst>
                <a:path w="4019" h="4030" extrusionOk="0">
                  <a:moveTo>
                    <a:pt x="0" y="1"/>
                  </a:moveTo>
                  <a:cubicBezTo>
                    <a:pt x="0" y="2224"/>
                    <a:pt x="1795" y="4030"/>
                    <a:pt x="4019" y="4030"/>
                  </a:cubicBezTo>
                  <a:cubicBezTo>
                    <a:pt x="4019" y="180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0"/>
            <p:cNvSpPr/>
            <p:nvPr/>
          </p:nvSpPr>
          <p:spPr>
            <a:xfrm>
              <a:off x="8407729" y="4013366"/>
              <a:ext cx="266707" cy="266641"/>
            </a:xfrm>
            <a:custGeom>
              <a:avLst/>
              <a:gdLst/>
              <a:ahLst/>
              <a:cxnLst/>
              <a:rect l="l" t="t" r="r" b="b"/>
              <a:pathLst>
                <a:path w="4020" h="4019" extrusionOk="0">
                  <a:moveTo>
                    <a:pt x="1" y="0"/>
                  </a:moveTo>
                  <a:cubicBezTo>
                    <a:pt x="1" y="2213"/>
                    <a:pt x="1796" y="4019"/>
                    <a:pt x="4019" y="4019"/>
                  </a:cubicBezTo>
                  <a:cubicBezTo>
                    <a:pt x="4019" y="179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0"/>
            <p:cNvSpPr/>
            <p:nvPr/>
          </p:nvSpPr>
          <p:spPr>
            <a:xfrm>
              <a:off x="8942334" y="3744671"/>
              <a:ext cx="266641" cy="266707"/>
            </a:xfrm>
            <a:custGeom>
              <a:avLst/>
              <a:gdLst/>
              <a:ahLst/>
              <a:cxnLst/>
              <a:rect l="l" t="t" r="r" b="b"/>
              <a:pathLst>
                <a:path w="4019" h="4020" extrusionOk="0">
                  <a:moveTo>
                    <a:pt x="4019" y="1"/>
                  </a:moveTo>
                  <a:cubicBezTo>
                    <a:pt x="1795" y="1"/>
                    <a:pt x="0" y="1806"/>
                    <a:pt x="0" y="4019"/>
                  </a:cubicBezTo>
                  <a:cubicBezTo>
                    <a:pt x="221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0"/>
            <p:cNvSpPr/>
            <p:nvPr/>
          </p:nvSpPr>
          <p:spPr>
            <a:xfrm>
              <a:off x="8407729" y="3209472"/>
              <a:ext cx="266707" cy="267304"/>
            </a:xfrm>
            <a:custGeom>
              <a:avLst/>
              <a:gdLst/>
              <a:ahLst/>
              <a:cxnLst/>
              <a:rect l="l" t="t" r="r" b="b"/>
              <a:pathLst>
                <a:path w="4020" h="4029" extrusionOk="0">
                  <a:moveTo>
                    <a:pt x="1" y="0"/>
                  </a:moveTo>
                  <a:cubicBezTo>
                    <a:pt x="1" y="2224"/>
                    <a:pt x="1796" y="4029"/>
                    <a:pt x="4019" y="4029"/>
                  </a:cubicBezTo>
                  <a:cubicBezTo>
                    <a:pt x="4019"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0"/>
            <p:cNvSpPr/>
            <p:nvPr/>
          </p:nvSpPr>
          <p:spPr>
            <a:xfrm>
              <a:off x="8140426" y="4547902"/>
              <a:ext cx="267370" cy="266707"/>
            </a:xfrm>
            <a:custGeom>
              <a:avLst/>
              <a:gdLst/>
              <a:ahLst/>
              <a:cxnLst/>
              <a:rect l="l" t="t" r="r" b="b"/>
              <a:pathLst>
                <a:path w="4030" h="4020" extrusionOk="0">
                  <a:moveTo>
                    <a:pt x="1" y="1"/>
                  </a:moveTo>
                  <a:cubicBezTo>
                    <a:pt x="1" y="2224"/>
                    <a:pt x="1806" y="4019"/>
                    <a:pt x="4030" y="4019"/>
                  </a:cubicBezTo>
                  <a:cubicBezTo>
                    <a:pt x="4030"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0"/>
            <p:cNvSpPr/>
            <p:nvPr/>
          </p:nvSpPr>
          <p:spPr>
            <a:xfrm>
              <a:off x="8941670" y="4012636"/>
              <a:ext cx="267304" cy="267370"/>
            </a:xfrm>
            <a:custGeom>
              <a:avLst/>
              <a:gdLst/>
              <a:ahLst/>
              <a:cxnLst/>
              <a:rect l="l" t="t" r="r" b="b"/>
              <a:pathLst>
                <a:path w="4029" h="4030" extrusionOk="0">
                  <a:moveTo>
                    <a:pt x="10" y="1"/>
                  </a:moveTo>
                  <a:cubicBezTo>
                    <a:pt x="0" y="2224"/>
                    <a:pt x="1805" y="4019"/>
                    <a:pt x="4019" y="4030"/>
                  </a:cubicBezTo>
                  <a:cubicBezTo>
                    <a:pt x="4029" y="1806"/>
                    <a:pt x="2224" y="1"/>
                    <a:pt x="1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0"/>
            <p:cNvSpPr/>
            <p:nvPr/>
          </p:nvSpPr>
          <p:spPr>
            <a:xfrm>
              <a:off x="8407729" y="3744671"/>
              <a:ext cx="266707" cy="266707"/>
            </a:xfrm>
            <a:custGeom>
              <a:avLst/>
              <a:gdLst/>
              <a:ahLst/>
              <a:cxnLst/>
              <a:rect l="l" t="t" r="r" b="b"/>
              <a:pathLst>
                <a:path w="4020" h="4020" extrusionOk="0">
                  <a:moveTo>
                    <a:pt x="4019" y="1"/>
                  </a:moveTo>
                  <a:cubicBezTo>
                    <a:pt x="1796" y="1"/>
                    <a:pt x="1" y="1806"/>
                    <a:pt x="1" y="4019"/>
                  </a:cubicBezTo>
                  <a:cubicBezTo>
                    <a:pt x="222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0"/>
            <p:cNvSpPr/>
            <p:nvPr/>
          </p:nvSpPr>
          <p:spPr>
            <a:xfrm>
              <a:off x="8407729" y="4547902"/>
              <a:ext cx="266707" cy="266707"/>
            </a:xfrm>
            <a:custGeom>
              <a:avLst/>
              <a:gdLst/>
              <a:ahLst/>
              <a:cxnLst/>
              <a:rect l="l" t="t" r="r" b="b"/>
              <a:pathLst>
                <a:path w="4020" h="4020" extrusionOk="0">
                  <a:moveTo>
                    <a:pt x="4019" y="1"/>
                  </a:moveTo>
                  <a:cubicBezTo>
                    <a:pt x="1796" y="1"/>
                    <a:pt x="1" y="1796"/>
                    <a:pt x="1" y="4019"/>
                  </a:cubicBezTo>
                  <a:cubicBezTo>
                    <a:pt x="222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0"/>
            <p:cNvSpPr/>
            <p:nvPr/>
          </p:nvSpPr>
          <p:spPr>
            <a:xfrm>
              <a:off x="8140426" y="3209472"/>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0"/>
            <p:cNvSpPr/>
            <p:nvPr/>
          </p:nvSpPr>
          <p:spPr>
            <a:xfrm>
              <a:off x="8941670" y="3477436"/>
              <a:ext cx="266641" cy="267304"/>
            </a:xfrm>
            <a:custGeom>
              <a:avLst/>
              <a:gdLst/>
              <a:ahLst/>
              <a:cxnLst/>
              <a:rect l="l" t="t" r="r" b="b"/>
              <a:pathLst>
                <a:path w="4019" h="4029" extrusionOk="0">
                  <a:moveTo>
                    <a:pt x="4019" y="0"/>
                  </a:moveTo>
                  <a:cubicBezTo>
                    <a:pt x="1795" y="0"/>
                    <a:pt x="0" y="1805"/>
                    <a:pt x="0"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0"/>
            <p:cNvSpPr/>
            <p:nvPr/>
          </p:nvSpPr>
          <p:spPr>
            <a:xfrm>
              <a:off x="8674368" y="3477436"/>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0"/>
            <p:cNvSpPr/>
            <p:nvPr/>
          </p:nvSpPr>
          <p:spPr>
            <a:xfrm>
              <a:off x="7606550" y="4012636"/>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0"/>
            <p:cNvSpPr/>
            <p:nvPr/>
          </p:nvSpPr>
          <p:spPr>
            <a:xfrm>
              <a:off x="8140426" y="3477436"/>
              <a:ext cx="267370" cy="267304"/>
            </a:xfrm>
            <a:custGeom>
              <a:avLst/>
              <a:gdLst/>
              <a:ahLst/>
              <a:cxnLst/>
              <a:rect l="l" t="t" r="r" b="b"/>
              <a:pathLst>
                <a:path w="4030" h="4029" extrusionOk="0">
                  <a:moveTo>
                    <a:pt x="1" y="0"/>
                  </a:moveTo>
                  <a:cubicBezTo>
                    <a:pt x="1" y="2224"/>
                    <a:pt x="1806" y="4029"/>
                    <a:pt x="4030" y="4029"/>
                  </a:cubicBezTo>
                  <a:cubicBezTo>
                    <a:pt x="4030" y="1805"/>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0"/>
            <p:cNvSpPr/>
            <p:nvPr/>
          </p:nvSpPr>
          <p:spPr>
            <a:xfrm>
              <a:off x="7873853" y="3477436"/>
              <a:ext cx="266641" cy="267304"/>
            </a:xfrm>
            <a:custGeom>
              <a:avLst/>
              <a:gdLst/>
              <a:ahLst/>
              <a:cxnLst/>
              <a:rect l="l" t="t" r="r" b="b"/>
              <a:pathLst>
                <a:path w="4019" h="4029" extrusionOk="0">
                  <a:moveTo>
                    <a:pt x="4019" y="0"/>
                  </a:moveTo>
                  <a:cubicBezTo>
                    <a:pt x="1795" y="0"/>
                    <a:pt x="0" y="1805"/>
                    <a:pt x="0"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0"/>
            <p:cNvSpPr/>
            <p:nvPr/>
          </p:nvSpPr>
          <p:spPr>
            <a:xfrm>
              <a:off x="8407729" y="3477436"/>
              <a:ext cx="266707" cy="267304"/>
            </a:xfrm>
            <a:custGeom>
              <a:avLst/>
              <a:gdLst/>
              <a:ahLst/>
              <a:cxnLst/>
              <a:rect l="l" t="t" r="r" b="b"/>
              <a:pathLst>
                <a:path w="4020" h="4029" extrusionOk="0">
                  <a:moveTo>
                    <a:pt x="4019" y="0"/>
                  </a:moveTo>
                  <a:cubicBezTo>
                    <a:pt x="1796" y="0"/>
                    <a:pt x="1" y="1805"/>
                    <a:pt x="1" y="4029"/>
                  </a:cubicBezTo>
                  <a:lnTo>
                    <a:pt x="1" y="4029"/>
                  </a:ln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0"/>
            <p:cNvSpPr/>
            <p:nvPr/>
          </p:nvSpPr>
          <p:spPr>
            <a:xfrm>
              <a:off x="8674368" y="3744671"/>
              <a:ext cx="267370" cy="266707"/>
            </a:xfrm>
            <a:custGeom>
              <a:avLst/>
              <a:gdLst/>
              <a:ahLst/>
              <a:cxnLst/>
              <a:rect l="l" t="t" r="r" b="b"/>
              <a:pathLst>
                <a:path w="4030" h="4020" extrusionOk="0">
                  <a:moveTo>
                    <a:pt x="0" y="1"/>
                  </a:moveTo>
                  <a:cubicBezTo>
                    <a:pt x="0" y="2224"/>
                    <a:pt x="1806" y="4019"/>
                    <a:pt x="4029" y="4019"/>
                  </a:cubicBezTo>
                  <a:cubicBezTo>
                    <a:pt x="4029" y="1806"/>
                    <a:pt x="222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0"/>
            <p:cNvSpPr/>
            <p:nvPr/>
          </p:nvSpPr>
          <p:spPr>
            <a:xfrm>
              <a:off x="8674368" y="4012636"/>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0"/>
            <p:cNvSpPr/>
            <p:nvPr/>
          </p:nvSpPr>
          <p:spPr>
            <a:xfrm>
              <a:off x="7873853" y="2942834"/>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0"/>
            <p:cNvSpPr/>
            <p:nvPr/>
          </p:nvSpPr>
          <p:spPr>
            <a:xfrm>
              <a:off x="7606550" y="2674206"/>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0"/>
            <p:cNvSpPr/>
            <p:nvPr/>
          </p:nvSpPr>
          <p:spPr>
            <a:xfrm>
              <a:off x="7873853" y="267420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0"/>
            <p:cNvSpPr/>
            <p:nvPr/>
          </p:nvSpPr>
          <p:spPr>
            <a:xfrm>
              <a:off x="8407729" y="2674206"/>
              <a:ext cx="266707" cy="267370"/>
            </a:xfrm>
            <a:custGeom>
              <a:avLst/>
              <a:gdLst/>
              <a:ahLst/>
              <a:cxnLst/>
              <a:rect l="l" t="t" r="r" b="b"/>
              <a:pathLst>
                <a:path w="4020" h="4030" extrusionOk="0">
                  <a:moveTo>
                    <a:pt x="4019" y="0"/>
                  </a:moveTo>
                  <a:lnTo>
                    <a:pt x="4019" y="0"/>
                  </a:lnTo>
                  <a:cubicBezTo>
                    <a:pt x="1796" y="11"/>
                    <a:pt x="1" y="1806"/>
                    <a:pt x="1" y="4029"/>
                  </a:cubicBezTo>
                  <a:lnTo>
                    <a:pt x="1" y="4029"/>
                  </a:ln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0"/>
            <p:cNvSpPr/>
            <p:nvPr/>
          </p:nvSpPr>
          <p:spPr>
            <a:xfrm>
              <a:off x="7339911" y="2674206"/>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0"/>
            <p:cNvSpPr/>
            <p:nvPr/>
          </p:nvSpPr>
          <p:spPr>
            <a:xfrm>
              <a:off x="7339248" y="3209472"/>
              <a:ext cx="267370" cy="267304"/>
            </a:xfrm>
            <a:custGeom>
              <a:avLst/>
              <a:gdLst/>
              <a:ahLst/>
              <a:cxnLst/>
              <a:rect l="l" t="t" r="r" b="b"/>
              <a:pathLst>
                <a:path w="4030" h="4029" extrusionOk="0">
                  <a:moveTo>
                    <a:pt x="11" y="0"/>
                  </a:moveTo>
                  <a:cubicBezTo>
                    <a:pt x="1" y="2224"/>
                    <a:pt x="1806" y="4029"/>
                    <a:pt x="4029" y="4029"/>
                  </a:cubicBezTo>
                  <a:cubicBezTo>
                    <a:pt x="4029" y="1805"/>
                    <a:pt x="2224" y="0"/>
                    <a:pt x="1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0"/>
            <p:cNvSpPr/>
            <p:nvPr/>
          </p:nvSpPr>
          <p:spPr>
            <a:xfrm>
              <a:off x="8140426" y="2674206"/>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0"/>
            <p:cNvSpPr/>
            <p:nvPr/>
          </p:nvSpPr>
          <p:spPr>
            <a:xfrm>
              <a:off x="8942334" y="2674206"/>
              <a:ext cx="265977" cy="267370"/>
            </a:xfrm>
            <a:custGeom>
              <a:avLst/>
              <a:gdLst/>
              <a:ahLst/>
              <a:cxnLst/>
              <a:rect l="l" t="t" r="r" b="b"/>
              <a:pathLst>
                <a:path w="4009" h="4030" extrusionOk="0">
                  <a:moveTo>
                    <a:pt x="4009" y="0"/>
                  </a:moveTo>
                  <a:lnTo>
                    <a:pt x="4009" y="0"/>
                  </a:lnTo>
                  <a:cubicBezTo>
                    <a:pt x="1795" y="11"/>
                    <a:pt x="0" y="1806"/>
                    <a:pt x="0" y="4029"/>
                  </a:cubicBezTo>
                  <a:cubicBezTo>
                    <a:pt x="2214" y="4029"/>
                    <a:pt x="4009" y="2224"/>
                    <a:pt x="400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0"/>
            <p:cNvSpPr/>
            <p:nvPr/>
          </p:nvSpPr>
          <p:spPr>
            <a:xfrm>
              <a:off x="8674368" y="2674206"/>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0"/>
            <p:cNvSpPr/>
            <p:nvPr/>
          </p:nvSpPr>
          <p:spPr>
            <a:xfrm>
              <a:off x="8942334" y="5082504"/>
              <a:ext cx="266641" cy="267370"/>
            </a:xfrm>
            <a:custGeom>
              <a:avLst/>
              <a:gdLst/>
              <a:ahLst/>
              <a:cxnLst/>
              <a:rect l="l" t="t" r="r" b="b"/>
              <a:pathLst>
                <a:path w="4019" h="4030" extrusionOk="0">
                  <a:moveTo>
                    <a:pt x="0" y="0"/>
                  </a:moveTo>
                  <a:cubicBezTo>
                    <a:pt x="0" y="2224"/>
                    <a:pt x="1795" y="4029"/>
                    <a:pt x="4019" y="4029"/>
                  </a:cubicBezTo>
                  <a:cubicBezTo>
                    <a:pt x="4019" y="1806"/>
                    <a:pt x="221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0"/>
            <p:cNvSpPr/>
            <p:nvPr/>
          </p:nvSpPr>
          <p:spPr>
            <a:xfrm>
              <a:off x="7606550" y="5082504"/>
              <a:ext cx="267370" cy="267370"/>
            </a:xfrm>
            <a:custGeom>
              <a:avLst/>
              <a:gdLst/>
              <a:ahLst/>
              <a:cxnLst/>
              <a:rect l="l" t="t" r="r" b="b"/>
              <a:pathLst>
                <a:path w="4030" h="4030" extrusionOk="0">
                  <a:moveTo>
                    <a:pt x="4029" y="0"/>
                  </a:moveTo>
                  <a:cubicBezTo>
                    <a:pt x="1806" y="0"/>
                    <a:pt x="0" y="1806"/>
                    <a:pt x="0" y="4029"/>
                  </a:cubicBezTo>
                  <a:cubicBezTo>
                    <a:pt x="2224" y="4029"/>
                    <a:pt x="401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0"/>
            <p:cNvSpPr/>
            <p:nvPr/>
          </p:nvSpPr>
          <p:spPr>
            <a:xfrm>
              <a:off x="7339911" y="5082504"/>
              <a:ext cx="266707" cy="267370"/>
            </a:xfrm>
            <a:custGeom>
              <a:avLst/>
              <a:gdLst/>
              <a:ahLst/>
              <a:cxnLst/>
              <a:rect l="l" t="t" r="r" b="b"/>
              <a:pathLst>
                <a:path w="4020" h="4030" extrusionOk="0">
                  <a:moveTo>
                    <a:pt x="1" y="0"/>
                  </a:moveTo>
                  <a:cubicBezTo>
                    <a:pt x="1" y="2224"/>
                    <a:pt x="1796" y="4029"/>
                    <a:pt x="4019" y="4029"/>
                  </a:cubicBezTo>
                  <a:cubicBezTo>
                    <a:pt x="4019" y="1806"/>
                    <a:pt x="221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0"/>
            <p:cNvSpPr/>
            <p:nvPr/>
          </p:nvSpPr>
          <p:spPr>
            <a:xfrm>
              <a:off x="7339911" y="4814540"/>
              <a:ext cx="266707" cy="267370"/>
            </a:xfrm>
            <a:custGeom>
              <a:avLst/>
              <a:gdLst/>
              <a:ahLst/>
              <a:cxnLst/>
              <a:rect l="l" t="t" r="r" b="b"/>
              <a:pathLst>
                <a:path w="4020" h="4030" extrusionOk="0">
                  <a:moveTo>
                    <a:pt x="4019" y="0"/>
                  </a:moveTo>
                  <a:cubicBezTo>
                    <a:pt x="1796" y="0"/>
                    <a:pt x="1" y="1806"/>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0"/>
            <p:cNvSpPr/>
            <p:nvPr/>
          </p:nvSpPr>
          <p:spPr>
            <a:xfrm>
              <a:off x="7339911" y="4547902"/>
              <a:ext cx="266707" cy="266707"/>
            </a:xfrm>
            <a:custGeom>
              <a:avLst/>
              <a:gdLst/>
              <a:ahLst/>
              <a:cxnLst/>
              <a:rect l="l" t="t" r="r" b="b"/>
              <a:pathLst>
                <a:path w="4020" h="4020" extrusionOk="0">
                  <a:moveTo>
                    <a:pt x="4019" y="1"/>
                  </a:moveTo>
                  <a:cubicBezTo>
                    <a:pt x="1796" y="1"/>
                    <a:pt x="1" y="1796"/>
                    <a:pt x="1" y="4019"/>
                  </a:cubicBezTo>
                  <a:cubicBezTo>
                    <a:pt x="2214" y="4019"/>
                    <a:pt x="4019" y="2224"/>
                    <a:pt x="401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0"/>
            <p:cNvSpPr/>
            <p:nvPr/>
          </p:nvSpPr>
          <p:spPr>
            <a:xfrm>
              <a:off x="7873853" y="5082504"/>
              <a:ext cx="266641" cy="267370"/>
            </a:xfrm>
            <a:custGeom>
              <a:avLst/>
              <a:gdLst/>
              <a:ahLst/>
              <a:cxnLst/>
              <a:rect l="l" t="t" r="r" b="b"/>
              <a:pathLst>
                <a:path w="4019" h="4030" extrusionOk="0">
                  <a:moveTo>
                    <a:pt x="0" y="0"/>
                  </a:moveTo>
                  <a:cubicBezTo>
                    <a:pt x="0" y="2224"/>
                    <a:pt x="1795" y="4029"/>
                    <a:pt x="4019" y="4029"/>
                  </a:cubicBezTo>
                  <a:cubicBezTo>
                    <a:pt x="4019" y="1806"/>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0"/>
            <p:cNvSpPr/>
            <p:nvPr/>
          </p:nvSpPr>
          <p:spPr>
            <a:xfrm>
              <a:off x="8407729" y="5082504"/>
              <a:ext cx="266707" cy="267370"/>
            </a:xfrm>
            <a:custGeom>
              <a:avLst/>
              <a:gdLst/>
              <a:ahLst/>
              <a:cxnLst/>
              <a:rect l="l" t="t" r="r" b="b"/>
              <a:pathLst>
                <a:path w="4020" h="4030" extrusionOk="0">
                  <a:moveTo>
                    <a:pt x="1" y="0"/>
                  </a:moveTo>
                  <a:cubicBezTo>
                    <a:pt x="1" y="2224"/>
                    <a:pt x="1796" y="4029"/>
                    <a:pt x="4019" y="4029"/>
                  </a:cubicBezTo>
                  <a:cubicBezTo>
                    <a:pt x="4019" y="1806"/>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0"/>
            <p:cNvSpPr/>
            <p:nvPr/>
          </p:nvSpPr>
          <p:spPr>
            <a:xfrm>
              <a:off x="8674368" y="5082504"/>
              <a:ext cx="267370" cy="267370"/>
            </a:xfrm>
            <a:custGeom>
              <a:avLst/>
              <a:gdLst/>
              <a:ahLst/>
              <a:cxnLst/>
              <a:rect l="l" t="t" r="r" b="b"/>
              <a:pathLst>
                <a:path w="4030" h="4030" extrusionOk="0">
                  <a:moveTo>
                    <a:pt x="4029" y="0"/>
                  </a:moveTo>
                  <a:cubicBezTo>
                    <a:pt x="1806" y="0"/>
                    <a:pt x="0" y="1806"/>
                    <a:pt x="0" y="4029"/>
                  </a:cubicBezTo>
                  <a:cubicBezTo>
                    <a:pt x="2224" y="4029"/>
                    <a:pt x="4029" y="2224"/>
                    <a:pt x="402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0"/>
            <p:cNvSpPr/>
            <p:nvPr/>
          </p:nvSpPr>
          <p:spPr>
            <a:xfrm>
              <a:off x="8140426" y="5082504"/>
              <a:ext cx="267370" cy="267370"/>
            </a:xfrm>
            <a:custGeom>
              <a:avLst/>
              <a:gdLst/>
              <a:ahLst/>
              <a:cxnLst/>
              <a:rect l="l" t="t" r="r" b="b"/>
              <a:pathLst>
                <a:path w="4030" h="4030" extrusionOk="0">
                  <a:moveTo>
                    <a:pt x="4030" y="0"/>
                  </a:moveTo>
                  <a:cubicBezTo>
                    <a:pt x="1806" y="0"/>
                    <a:pt x="1" y="1806"/>
                    <a:pt x="1" y="4029"/>
                  </a:cubicBezTo>
                  <a:cubicBezTo>
                    <a:pt x="2224" y="4029"/>
                    <a:pt x="4019" y="2224"/>
                    <a:pt x="403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0"/>
            <p:cNvSpPr/>
            <p:nvPr/>
          </p:nvSpPr>
          <p:spPr>
            <a:xfrm>
              <a:off x="8674368" y="2942834"/>
              <a:ext cx="267370" cy="266707"/>
            </a:xfrm>
            <a:custGeom>
              <a:avLst/>
              <a:gdLst/>
              <a:ahLst/>
              <a:cxnLst/>
              <a:rect l="l" t="t" r="r" b="b"/>
              <a:pathLst>
                <a:path w="4030" h="4020" extrusionOk="0">
                  <a:moveTo>
                    <a:pt x="4029" y="1"/>
                  </a:moveTo>
                  <a:cubicBezTo>
                    <a:pt x="1806" y="1"/>
                    <a:pt x="0" y="1796"/>
                    <a:pt x="0" y="4019"/>
                  </a:cubicBezTo>
                  <a:cubicBezTo>
                    <a:pt x="2224" y="4019"/>
                    <a:pt x="4029" y="221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0"/>
            <p:cNvSpPr/>
            <p:nvPr/>
          </p:nvSpPr>
          <p:spPr>
            <a:xfrm>
              <a:off x="8942334" y="2942834"/>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0"/>
            <p:cNvSpPr/>
            <p:nvPr/>
          </p:nvSpPr>
          <p:spPr>
            <a:xfrm>
              <a:off x="8407729" y="2942834"/>
              <a:ext cx="266707" cy="266707"/>
            </a:xfrm>
            <a:custGeom>
              <a:avLst/>
              <a:gdLst/>
              <a:ahLst/>
              <a:cxnLst/>
              <a:rect l="l" t="t" r="r" b="b"/>
              <a:pathLst>
                <a:path w="4020" h="4020" extrusionOk="0">
                  <a:moveTo>
                    <a:pt x="1" y="1"/>
                  </a:moveTo>
                  <a:cubicBezTo>
                    <a:pt x="1" y="2214"/>
                    <a:pt x="1796" y="4019"/>
                    <a:pt x="4019" y="4019"/>
                  </a:cubicBezTo>
                  <a:cubicBezTo>
                    <a:pt x="4019" y="1796"/>
                    <a:pt x="222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0"/>
            <p:cNvSpPr/>
            <p:nvPr/>
          </p:nvSpPr>
          <p:spPr>
            <a:xfrm>
              <a:off x="7339911" y="2942834"/>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0"/>
            <p:cNvSpPr/>
            <p:nvPr/>
          </p:nvSpPr>
          <p:spPr>
            <a:xfrm>
              <a:off x="8140426" y="2942834"/>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0"/>
            <p:cNvSpPr/>
            <p:nvPr/>
          </p:nvSpPr>
          <p:spPr>
            <a:xfrm>
              <a:off x="7606550" y="2942834"/>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0"/>
            <p:cNvSpPr/>
            <p:nvPr/>
          </p:nvSpPr>
          <p:spPr>
            <a:xfrm>
              <a:off x="7339911" y="3477436"/>
              <a:ext cx="266707" cy="267304"/>
            </a:xfrm>
            <a:custGeom>
              <a:avLst/>
              <a:gdLst/>
              <a:ahLst/>
              <a:cxnLst/>
              <a:rect l="l" t="t" r="r" b="b"/>
              <a:pathLst>
                <a:path w="4020" h="4029" extrusionOk="0">
                  <a:moveTo>
                    <a:pt x="4019" y="0"/>
                  </a:moveTo>
                  <a:cubicBezTo>
                    <a:pt x="1796" y="0"/>
                    <a:pt x="1" y="1805"/>
                    <a:pt x="1" y="4029"/>
                  </a:cubicBezTo>
                  <a:cubicBezTo>
                    <a:pt x="221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0"/>
            <p:cNvSpPr/>
            <p:nvPr/>
          </p:nvSpPr>
          <p:spPr>
            <a:xfrm>
              <a:off x="8942334" y="4814540"/>
              <a:ext cx="265977" cy="267370"/>
            </a:xfrm>
            <a:custGeom>
              <a:avLst/>
              <a:gdLst/>
              <a:ahLst/>
              <a:cxnLst/>
              <a:rect l="l" t="t" r="r" b="b"/>
              <a:pathLst>
                <a:path w="4009" h="4030" extrusionOk="0">
                  <a:moveTo>
                    <a:pt x="4009" y="0"/>
                  </a:moveTo>
                  <a:cubicBezTo>
                    <a:pt x="1795" y="10"/>
                    <a:pt x="0" y="1806"/>
                    <a:pt x="0" y="4029"/>
                  </a:cubicBezTo>
                  <a:cubicBezTo>
                    <a:pt x="2214" y="4019"/>
                    <a:pt x="4009" y="2224"/>
                    <a:pt x="400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0"/>
            <p:cNvSpPr/>
            <p:nvPr/>
          </p:nvSpPr>
          <p:spPr>
            <a:xfrm>
              <a:off x="8674368" y="4814540"/>
              <a:ext cx="267370" cy="267370"/>
            </a:xfrm>
            <a:custGeom>
              <a:avLst/>
              <a:gdLst/>
              <a:ahLst/>
              <a:cxnLst/>
              <a:rect l="l" t="t" r="r" b="b"/>
              <a:pathLst>
                <a:path w="4030" h="4030" extrusionOk="0">
                  <a:moveTo>
                    <a:pt x="0" y="0"/>
                  </a:moveTo>
                  <a:cubicBezTo>
                    <a:pt x="0" y="2224"/>
                    <a:pt x="1806" y="4029"/>
                    <a:pt x="4029" y="4029"/>
                  </a:cubicBezTo>
                  <a:cubicBezTo>
                    <a:pt x="4029" y="1806"/>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0"/>
            <p:cNvSpPr/>
            <p:nvPr/>
          </p:nvSpPr>
          <p:spPr>
            <a:xfrm>
              <a:off x="7339911" y="4279937"/>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0"/>
            <p:cNvSpPr/>
            <p:nvPr/>
          </p:nvSpPr>
          <p:spPr>
            <a:xfrm>
              <a:off x="7606550" y="4814540"/>
              <a:ext cx="267370" cy="267370"/>
            </a:xfrm>
            <a:custGeom>
              <a:avLst/>
              <a:gdLst/>
              <a:ahLst/>
              <a:cxnLst/>
              <a:rect l="l" t="t" r="r" b="b"/>
              <a:pathLst>
                <a:path w="4030" h="4030" extrusionOk="0">
                  <a:moveTo>
                    <a:pt x="0" y="0"/>
                  </a:moveTo>
                  <a:cubicBezTo>
                    <a:pt x="0" y="2224"/>
                    <a:pt x="1806" y="4029"/>
                    <a:pt x="4029" y="4029"/>
                  </a:cubicBezTo>
                  <a:cubicBezTo>
                    <a:pt x="4019" y="1806"/>
                    <a:pt x="2224" y="0"/>
                    <a:pt x="0"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0"/>
            <p:cNvSpPr/>
            <p:nvPr/>
          </p:nvSpPr>
          <p:spPr>
            <a:xfrm>
              <a:off x="8140426" y="4814540"/>
              <a:ext cx="267370" cy="267370"/>
            </a:xfrm>
            <a:custGeom>
              <a:avLst/>
              <a:gdLst/>
              <a:ahLst/>
              <a:cxnLst/>
              <a:rect l="l" t="t" r="r" b="b"/>
              <a:pathLst>
                <a:path w="4030" h="4030" extrusionOk="0">
                  <a:moveTo>
                    <a:pt x="1" y="0"/>
                  </a:moveTo>
                  <a:cubicBezTo>
                    <a:pt x="1" y="2224"/>
                    <a:pt x="1806" y="4029"/>
                    <a:pt x="4030" y="4029"/>
                  </a:cubicBezTo>
                  <a:cubicBezTo>
                    <a:pt x="4019" y="1806"/>
                    <a:pt x="2224" y="0"/>
                    <a:pt x="1"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0"/>
            <p:cNvSpPr/>
            <p:nvPr/>
          </p:nvSpPr>
          <p:spPr>
            <a:xfrm>
              <a:off x="8407729" y="4814540"/>
              <a:ext cx="266707" cy="267370"/>
            </a:xfrm>
            <a:custGeom>
              <a:avLst/>
              <a:gdLst/>
              <a:ahLst/>
              <a:cxnLst/>
              <a:rect l="l" t="t" r="r" b="b"/>
              <a:pathLst>
                <a:path w="4020" h="4030" extrusionOk="0">
                  <a:moveTo>
                    <a:pt x="4019" y="0"/>
                  </a:moveTo>
                  <a:cubicBezTo>
                    <a:pt x="1796" y="0"/>
                    <a:pt x="1" y="1806"/>
                    <a:pt x="1"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0"/>
            <p:cNvSpPr/>
            <p:nvPr/>
          </p:nvSpPr>
          <p:spPr>
            <a:xfrm>
              <a:off x="7873853" y="4814540"/>
              <a:ext cx="266641" cy="267370"/>
            </a:xfrm>
            <a:custGeom>
              <a:avLst/>
              <a:gdLst/>
              <a:ahLst/>
              <a:cxnLst/>
              <a:rect l="l" t="t" r="r" b="b"/>
              <a:pathLst>
                <a:path w="4019" h="4030" extrusionOk="0">
                  <a:moveTo>
                    <a:pt x="4019" y="0"/>
                  </a:moveTo>
                  <a:cubicBezTo>
                    <a:pt x="1795" y="0"/>
                    <a:pt x="0" y="1806"/>
                    <a:pt x="0" y="4029"/>
                  </a:cubicBezTo>
                  <a:cubicBezTo>
                    <a:pt x="2224" y="4029"/>
                    <a:pt x="4019" y="2224"/>
                    <a:pt x="4019" y="0"/>
                  </a:cubicBezTo>
                  <a:close/>
                </a:path>
              </a:pathLst>
            </a:custGeom>
            <a:solidFill>
              <a:srgbClr val="FFE1BE">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3" name="Google Shape;963;p10"/>
          <p:cNvSpPr txBox="1">
            <a:spLocks noGrp="1"/>
          </p:cNvSpPr>
          <p:nvPr>
            <p:ph type="title"/>
          </p:nvPr>
        </p:nvSpPr>
        <p:spPr>
          <a:xfrm>
            <a:off x="733925" y="863301"/>
            <a:ext cx="4338300" cy="1302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2"/>
              </a:buClr>
              <a:buSzPts val="3000"/>
              <a:buFont typeface="Jost"/>
              <a:buNone/>
              <a:defRPr sz="3000" b="1">
                <a:solidFill>
                  <a:schemeClr val="dk2"/>
                </a:solidFill>
                <a:latin typeface="Jost"/>
                <a:ea typeface="Jost"/>
                <a:cs typeface="Jost"/>
                <a:sym typeface="Jost"/>
              </a:defRPr>
            </a:lvl1pPr>
            <a:lvl2pPr lvl="1">
              <a:lnSpc>
                <a:spcPct val="100000"/>
              </a:lnSpc>
              <a:spcBef>
                <a:spcPts val="0"/>
              </a:spcBef>
              <a:spcAft>
                <a:spcPts val="0"/>
              </a:spcAft>
              <a:buClr>
                <a:schemeClr val="dk2"/>
              </a:buClr>
              <a:buSzPts val="3000"/>
              <a:buNone/>
              <a:defRPr sz="3000">
                <a:solidFill>
                  <a:schemeClr val="dk2"/>
                </a:solidFill>
              </a:defRPr>
            </a:lvl2pPr>
            <a:lvl3pPr lvl="2">
              <a:lnSpc>
                <a:spcPct val="100000"/>
              </a:lnSpc>
              <a:spcBef>
                <a:spcPts val="0"/>
              </a:spcBef>
              <a:spcAft>
                <a:spcPts val="0"/>
              </a:spcAft>
              <a:buClr>
                <a:schemeClr val="dk2"/>
              </a:buClr>
              <a:buSzPts val="3000"/>
              <a:buNone/>
              <a:defRPr sz="3000">
                <a:solidFill>
                  <a:schemeClr val="dk2"/>
                </a:solidFill>
              </a:defRPr>
            </a:lvl3pPr>
            <a:lvl4pPr lvl="3">
              <a:lnSpc>
                <a:spcPct val="100000"/>
              </a:lnSpc>
              <a:spcBef>
                <a:spcPts val="0"/>
              </a:spcBef>
              <a:spcAft>
                <a:spcPts val="0"/>
              </a:spcAft>
              <a:buClr>
                <a:schemeClr val="dk2"/>
              </a:buClr>
              <a:buSzPts val="3000"/>
              <a:buNone/>
              <a:defRPr sz="3000">
                <a:solidFill>
                  <a:schemeClr val="dk2"/>
                </a:solidFill>
              </a:defRPr>
            </a:lvl4pPr>
            <a:lvl5pPr lvl="4">
              <a:lnSpc>
                <a:spcPct val="100000"/>
              </a:lnSpc>
              <a:spcBef>
                <a:spcPts val="0"/>
              </a:spcBef>
              <a:spcAft>
                <a:spcPts val="0"/>
              </a:spcAft>
              <a:buClr>
                <a:schemeClr val="dk2"/>
              </a:buClr>
              <a:buSzPts val="3000"/>
              <a:buNone/>
              <a:defRPr sz="3000">
                <a:solidFill>
                  <a:schemeClr val="dk2"/>
                </a:solidFill>
              </a:defRPr>
            </a:lvl5pPr>
            <a:lvl6pPr lvl="5">
              <a:lnSpc>
                <a:spcPct val="100000"/>
              </a:lnSpc>
              <a:spcBef>
                <a:spcPts val="0"/>
              </a:spcBef>
              <a:spcAft>
                <a:spcPts val="0"/>
              </a:spcAft>
              <a:buClr>
                <a:schemeClr val="dk2"/>
              </a:buClr>
              <a:buSzPts val="3000"/>
              <a:buNone/>
              <a:defRPr sz="3000">
                <a:solidFill>
                  <a:schemeClr val="dk2"/>
                </a:solidFill>
              </a:defRPr>
            </a:lvl6pPr>
            <a:lvl7pPr lvl="6">
              <a:lnSpc>
                <a:spcPct val="100000"/>
              </a:lnSpc>
              <a:spcBef>
                <a:spcPts val="0"/>
              </a:spcBef>
              <a:spcAft>
                <a:spcPts val="0"/>
              </a:spcAft>
              <a:buClr>
                <a:schemeClr val="dk2"/>
              </a:buClr>
              <a:buSzPts val="3000"/>
              <a:buNone/>
              <a:defRPr sz="3000">
                <a:solidFill>
                  <a:schemeClr val="dk2"/>
                </a:solidFill>
              </a:defRPr>
            </a:lvl7pPr>
            <a:lvl8pPr lvl="7">
              <a:lnSpc>
                <a:spcPct val="100000"/>
              </a:lnSpc>
              <a:spcBef>
                <a:spcPts val="0"/>
              </a:spcBef>
              <a:spcAft>
                <a:spcPts val="0"/>
              </a:spcAft>
              <a:buClr>
                <a:schemeClr val="dk2"/>
              </a:buClr>
              <a:buSzPts val="3000"/>
              <a:buNone/>
              <a:defRPr sz="3000">
                <a:solidFill>
                  <a:schemeClr val="dk2"/>
                </a:solidFill>
              </a:defRPr>
            </a:lvl8pPr>
            <a:lvl9pPr lvl="8">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Bai Jamjuree"/>
              <a:buChar char="●"/>
              <a:defRPr>
                <a:solidFill>
                  <a:schemeClr val="dk2"/>
                </a:solidFill>
                <a:latin typeface="Bai Jamjuree"/>
                <a:ea typeface="Bai Jamjuree"/>
                <a:cs typeface="Bai Jamjuree"/>
                <a:sym typeface="Bai Jamjuree"/>
              </a:defRPr>
            </a:lvl1pPr>
            <a:lvl2pPr marL="914400" lvl="1" indent="-317500">
              <a:lnSpc>
                <a:spcPct val="100000"/>
              </a:lnSpc>
              <a:spcBef>
                <a:spcPts val="0"/>
              </a:spcBef>
              <a:spcAft>
                <a:spcPts val="0"/>
              </a:spcAft>
              <a:buClr>
                <a:schemeClr val="dk2"/>
              </a:buClr>
              <a:buSzPts val="1400"/>
              <a:buFont typeface="Bai Jamjuree"/>
              <a:buChar char="○"/>
              <a:defRPr>
                <a:solidFill>
                  <a:schemeClr val="dk2"/>
                </a:solidFill>
                <a:latin typeface="Bai Jamjuree"/>
                <a:ea typeface="Bai Jamjuree"/>
                <a:cs typeface="Bai Jamjuree"/>
                <a:sym typeface="Bai Jamjuree"/>
              </a:defRPr>
            </a:lvl2pPr>
            <a:lvl3pPr marL="1371600" lvl="2" indent="-317500">
              <a:lnSpc>
                <a:spcPct val="100000"/>
              </a:lnSpc>
              <a:spcBef>
                <a:spcPts val="0"/>
              </a:spcBef>
              <a:spcAft>
                <a:spcPts val="0"/>
              </a:spcAft>
              <a:buClr>
                <a:schemeClr val="dk2"/>
              </a:buClr>
              <a:buSzPts val="1400"/>
              <a:buFont typeface="Bai Jamjuree"/>
              <a:buChar char="■"/>
              <a:defRPr>
                <a:solidFill>
                  <a:schemeClr val="dk2"/>
                </a:solidFill>
                <a:latin typeface="Bai Jamjuree"/>
                <a:ea typeface="Bai Jamjuree"/>
                <a:cs typeface="Bai Jamjuree"/>
                <a:sym typeface="Bai Jamjuree"/>
              </a:defRPr>
            </a:lvl3pPr>
            <a:lvl4pPr marL="1828800" lvl="3" indent="-317500">
              <a:lnSpc>
                <a:spcPct val="100000"/>
              </a:lnSpc>
              <a:spcBef>
                <a:spcPts val="0"/>
              </a:spcBef>
              <a:spcAft>
                <a:spcPts val="0"/>
              </a:spcAft>
              <a:buClr>
                <a:schemeClr val="dk2"/>
              </a:buClr>
              <a:buSzPts val="1400"/>
              <a:buFont typeface="Bai Jamjuree"/>
              <a:buChar char="●"/>
              <a:defRPr>
                <a:solidFill>
                  <a:schemeClr val="dk2"/>
                </a:solidFill>
                <a:latin typeface="Bai Jamjuree"/>
                <a:ea typeface="Bai Jamjuree"/>
                <a:cs typeface="Bai Jamjuree"/>
                <a:sym typeface="Bai Jamjuree"/>
              </a:defRPr>
            </a:lvl4pPr>
            <a:lvl5pPr marL="2286000" lvl="4" indent="-317500">
              <a:lnSpc>
                <a:spcPct val="100000"/>
              </a:lnSpc>
              <a:spcBef>
                <a:spcPts val="0"/>
              </a:spcBef>
              <a:spcAft>
                <a:spcPts val="0"/>
              </a:spcAft>
              <a:buClr>
                <a:schemeClr val="dk2"/>
              </a:buClr>
              <a:buSzPts val="1400"/>
              <a:buFont typeface="Bai Jamjuree"/>
              <a:buChar char="○"/>
              <a:defRPr>
                <a:solidFill>
                  <a:schemeClr val="dk2"/>
                </a:solidFill>
                <a:latin typeface="Bai Jamjuree"/>
                <a:ea typeface="Bai Jamjuree"/>
                <a:cs typeface="Bai Jamjuree"/>
                <a:sym typeface="Bai Jamjuree"/>
              </a:defRPr>
            </a:lvl5pPr>
            <a:lvl6pPr marL="2743200" lvl="5" indent="-317500">
              <a:lnSpc>
                <a:spcPct val="100000"/>
              </a:lnSpc>
              <a:spcBef>
                <a:spcPts val="0"/>
              </a:spcBef>
              <a:spcAft>
                <a:spcPts val="0"/>
              </a:spcAft>
              <a:buClr>
                <a:schemeClr val="dk2"/>
              </a:buClr>
              <a:buSzPts val="1400"/>
              <a:buFont typeface="Bai Jamjuree"/>
              <a:buChar char="■"/>
              <a:defRPr>
                <a:solidFill>
                  <a:schemeClr val="dk2"/>
                </a:solidFill>
                <a:latin typeface="Bai Jamjuree"/>
                <a:ea typeface="Bai Jamjuree"/>
                <a:cs typeface="Bai Jamjuree"/>
                <a:sym typeface="Bai Jamjuree"/>
              </a:defRPr>
            </a:lvl6pPr>
            <a:lvl7pPr marL="3200400" lvl="6" indent="-317500">
              <a:lnSpc>
                <a:spcPct val="100000"/>
              </a:lnSpc>
              <a:spcBef>
                <a:spcPts val="0"/>
              </a:spcBef>
              <a:spcAft>
                <a:spcPts val="0"/>
              </a:spcAft>
              <a:buClr>
                <a:schemeClr val="dk2"/>
              </a:buClr>
              <a:buSzPts val="1400"/>
              <a:buFont typeface="Bai Jamjuree"/>
              <a:buChar char="●"/>
              <a:defRPr>
                <a:solidFill>
                  <a:schemeClr val="dk2"/>
                </a:solidFill>
                <a:latin typeface="Bai Jamjuree"/>
                <a:ea typeface="Bai Jamjuree"/>
                <a:cs typeface="Bai Jamjuree"/>
                <a:sym typeface="Bai Jamjuree"/>
              </a:defRPr>
            </a:lvl7pPr>
            <a:lvl8pPr marL="3657600" lvl="7" indent="-317500">
              <a:lnSpc>
                <a:spcPct val="100000"/>
              </a:lnSpc>
              <a:spcBef>
                <a:spcPts val="0"/>
              </a:spcBef>
              <a:spcAft>
                <a:spcPts val="0"/>
              </a:spcAft>
              <a:buClr>
                <a:schemeClr val="dk2"/>
              </a:buClr>
              <a:buSzPts val="1400"/>
              <a:buFont typeface="Bai Jamjuree"/>
              <a:buChar char="○"/>
              <a:defRPr>
                <a:solidFill>
                  <a:schemeClr val="dk2"/>
                </a:solidFill>
                <a:latin typeface="Bai Jamjuree"/>
                <a:ea typeface="Bai Jamjuree"/>
                <a:cs typeface="Bai Jamjuree"/>
                <a:sym typeface="Bai Jamjuree"/>
              </a:defRPr>
            </a:lvl8pPr>
            <a:lvl9pPr marL="4114800" lvl="8" indent="-317500">
              <a:lnSpc>
                <a:spcPct val="100000"/>
              </a:lnSpc>
              <a:spcBef>
                <a:spcPts val="0"/>
              </a:spcBef>
              <a:spcAft>
                <a:spcPts val="0"/>
              </a:spcAft>
              <a:buClr>
                <a:schemeClr val="dk2"/>
              </a:buClr>
              <a:buSzPts val="1400"/>
              <a:buFont typeface="Bai Jamjuree"/>
              <a:buChar char="■"/>
              <a:defRPr>
                <a:solidFill>
                  <a:schemeClr val="dk2"/>
                </a:solidFill>
                <a:latin typeface="Bai Jamjuree"/>
                <a:ea typeface="Bai Jamjuree"/>
                <a:cs typeface="Bai Jamjuree"/>
                <a:sym typeface="Bai Jamju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70" r:id="rId14"/>
    <p:sldLayoutId id="2147483671" r:id="rId15"/>
  </p:sldLayoutIdLst>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6"/>
        <p:cNvGrpSpPr/>
        <p:nvPr/>
      </p:nvGrpSpPr>
      <p:grpSpPr>
        <a:xfrm>
          <a:off x="0" y="0"/>
          <a:ext cx="0" cy="0"/>
          <a:chOff x="0" y="0"/>
          <a:chExt cx="0" cy="0"/>
        </a:xfrm>
      </p:grpSpPr>
      <p:sp>
        <p:nvSpPr>
          <p:cNvPr id="2587" name="Google Shape;2587;p29"/>
          <p:cNvSpPr txBox="1">
            <a:spLocks noGrp="1"/>
          </p:cNvSpPr>
          <p:nvPr>
            <p:ph type="ctrTitle"/>
          </p:nvPr>
        </p:nvSpPr>
        <p:spPr>
          <a:xfrm>
            <a:off x="750125" y="731375"/>
            <a:ext cx="3822000" cy="268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solidFill>
                  <a:schemeClr val="accent1"/>
                </a:solidFill>
              </a:rPr>
              <a:t>FOOD FACTORY</a:t>
            </a:r>
            <a:r>
              <a:rPr lang="en" sz="4400" dirty="0"/>
              <a:t> MANAGEMENT SYSTEM</a:t>
            </a:r>
            <a:endParaRPr sz="5100" dirty="0">
              <a:solidFill>
                <a:schemeClr val="accent1"/>
              </a:solidFill>
            </a:endParaRPr>
          </a:p>
        </p:txBody>
      </p:sp>
      <p:sp>
        <p:nvSpPr>
          <p:cNvPr id="2588" name="Google Shape;2588;p29"/>
          <p:cNvSpPr txBox="1">
            <a:spLocks noGrp="1"/>
          </p:cNvSpPr>
          <p:nvPr>
            <p:ph type="subTitle" idx="1"/>
          </p:nvPr>
        </p:nvSpPr>
        <p:spPr>
          <a:xfrm>
            <a:off x="643600" y="3876023"/>
            <a:ext cx="3822000" cy="53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i="1" dirty="0">
                <a:effectLst>
                  <a:outerShdw blurRad="38100" dist="38100" dir="2700000" algn="tl">
                    <a:srgbClr val="000000">
                      <a:alpha val="43137"/>
                    </a:srgbClr>
                  </a:outerShdw>
                </a:effectLst>
              </a:rPr>
              <a:t>DATABASE FINAL-TERM PROJECT </a:t>
            </a:r>
            <a:endParaRPr b="1" i="1" dirty="0">
              <a:effectLst>
                <a:outerShdw blurRad="38100" dist="38100" dir="2700000" algn="tl">
                  <a:srgbClr val="000000">
                    <a:alpha val="43137"/>
                  </a:srgbClr>
                </a:outerShdw>
              </a:effectLst>
            </a:endParaRPr>
          </a:p>
        </p:txBody>
      </p:sp>
      <p:cxnSp>
        <p:nvCxnSpPr>
          <p:cNvPr id="2589" name="Google Shape;2589;p29"/>
          <p:cNvCxnSpPr/>
          <p:nvPr/>
        </p:nvCxnSpPr>
        <p:spPr>
          <a:xfrm>
            <a:off x="863500" y="3633550"/>
            <a:ext cx="3382200" cy="0"/>
          </a:xfrm>
          <a:prstGeom prst="straightConnector1">
            <a:avLst/>
          </a:prstGeom>
          <a:noFill/>
          <a:ln w="19050" cap="flat" cmpd="sng">
            <a:solidFill>
              <a:schemeClr val="dk2"/>
            </a:solidFill>
            <a:prstDash val="solid"/>
            <a:round/>
            <a:headEnd type="none" w="med" len="med"/>
            <a:tailEnd type="none" w="med" len="med"/>
          </a:ln>
        </p:spPr>
      </p:cxnSp>
      <p:pic>
        <p:nvPicPr>
          <p:cNvPr id="2590" name="Google Shape;2590;p29"/>
          <p:cNvPicPr preferRelativeResize="0"/>
          <p:nvPr/>
        </p:nvPicPr>
        <p:blipFill rotWithShape="1">
          <a:blip r:embed="rId3">
            <a:alphaModFix/>
          </a:blip>
          <a:srcRect l="18844" r="15105"/>
          <a:stretch/>
        </p:blipFill>
        <p:spPr>
          <a:xfrm flipH="1">
            <a:off x="5370950" y="731375"/>
            <a:ext cx="3038976" cy="36807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47"/>
        <p:cNvGrpSpPr/>
        <p:nvPr/>
      </p:nvGrpSpPr>
      <p:grpSpPr>
        <a:xfrm>
          <a:off x="0" y="0"/>
          <a:ext cx="0" cy="0"/>
          <a:chOff x="0" y="0"/>
          <a:chExt cx="0" cy="0"/>
        </a:xfrm>
      </p:grpSpPr>
      <p:sp>
        <p:nvSpPr>
          <p:cNvPr id="3048" name="Google Shape;3048;p45"/>
          <p:cNvSpPr txBox="1">
            <a:spLocks noGrp="1"/>
          </p:cNvSpPr>
          <p:nvPr>
            <p:ph type="title"/>
          </p:nvPr>
        </p:nvSpPr>
        <p:spPr>
          <a:xfrm>
            <a:off x="682668" y="795517"/>
            <a:ext cx="8943584" cy="5163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RELATIONSHIP BETWEEN ENTITY</a:t>
            </a:r>
            <a:endParaRPr sz="2000" dirty="0"/>
          </a:p>
        </p:txBody>
      </p:sp>
      <p:sp>
        <p:nvSpPr>
          <p:cNvPr id="3050" name="Google Shape;3050;p45"/>
          <p:cNvSpPr txBox="1">
            <a:spLocks noGrp="1"/>
          </p:cNvSpPr>
          <p:nvPr>
            <p:ph type="subTitle" idx="2"/>
          </p:nvPr>
        </p:nvSpPr>
        <p:spPr>
          <a:xfrm>
            <a:off x="1187760" y="2242054"/>
            <a:ext cx="3019200" cy="2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Food factory has machine</a:t>
            </a:r>
            <a:endParaRPr dirty="0"/>
          </a:p>
        </p:txBody>
      </p:sp>
      <p:grpSp>
        <p:nvGrpSpPr>
          <p:cNvPr id="3051" name="Google Shape;3051;p45"/>
          <p:cNvGrpSpPr/>
          <p:nvPr/>
        </p:nvGrpSpPr>
        <p:grpSpPr>
          <a:xfrm>
            <a:off x="734073" y="2205688"/>
            <a:ext cx="365344" cy="289753"/>
            <a:chOff x="-62882850" y="1999375"/>
            <a:chExt cx="315850" cy="250500"/>
          </a:xfrm>
        </p:grpSpPr>
        <p:sp>
          <p:nvSpPr>
            <p:cNvPr id="3052" name="Google Shape;3052;p45"/>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5"/>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5" name="Google Shape;3055;p45"/>
          <p:cNvSpPr txBox="1">
            <a:spLocks noGrp="1"/>
          </p:cNvSpPr>
          <p:nvPr>
            <p:ph type="subTitle" idx="4"/>
          </p:nvPr>
        </p:nvSpPr>
        <p:spPr>
          <a:xfrm>
            <a:off x="1187760" y="3725743"/>
            <a:ext cx="3938715" cy="2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One food factory has many machine</a:t>
            </a:r>
            <a:endParaRPr dirty="0"/>
          </a:p>
        </p:txBody>
      </p:sp>
      <p:sp>
        <p:nvSpPr>
          <p:cNvPr id="3056" name="Google Shape;3056;p45"/>
          <p:cNvSpPr/>
          <p:nvPr/>
        </p:nvSpPr>
        <p:spPr>
          <a:xfrm>
            <a:off x="734073" y="3658507"/>
            <a:ext cx="365345" cy="362087"/>
          </a:xfrm>
          <a:custGeom>
            <a:avLst/>
            <a:gdLst/>
            <a:ahLst/>
            <a:cxnLst/>
            <a:rect l="l" t="t" r="r" b="b"/>
            <a:pathLst>
              <a:path w="12224" h="12115" extrusionOk="0">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45"/>
          <p:cNvGrpSpPr/>
          <p:nvPr/>
        </p:nvGrpSpPr>
        <p:grpSpPr>
          <a:xfrm>
            <a:off x="733930" y="730325"/>
            <a:ext cx="3520371" cy="654800"/>
            <a:chOff x="733925" y="689750"/>
            <a:chExt cx="7276500" cy="654800"/>
          </a:xfrm>
        </p:grpSpPr>
        <p:cxnSp>
          <p:nvCxnSpPr>
            <p:cNvPr id="3058" name="Google Shape;3058;p45"/>
            <p:cNvCxnSpPr/>
            <p:nvPr/>
          </p:nvCxnSpPr>
          <p:spPr>
            <a:xfrm>
              <a:off x="733925" y="1344550"/>
              <a:ext cx="7276500" cy="0"/>
            </a:xfrm>
            <a:prstGeom prst="straightConnector1">
              <a:avLst/>
            </a:prstGeom>
            <a:noFill/>
            <a:ln w="19050" cap="flat" cmpd="sng">
              <a:solidFill>
                <a:schemeClr val="dk1"/>
              </a:solidFill>
              <a:prstDash val="solid"/>
              <a:round/>
              <a:headEnd type="none" w="med" len="med"/>
              <a:tailEnd type="none" w="med" len="med"/>
            </a:ln>
          </p:spPr>
        </p:cxnSp>
        <p:cxnSp>
          <p:nvCxnSpPr>
            <p:cNvPr id="3059" name="Google Shape;3059;p45"/>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pic>
        <p:nvPicPr>
          <p:cNvPr id="4" name="Picture 3">
            <a:extLst>
              <a:ext uri="{FF2B5EF4-FFF2-40B4-BE49-F238E27FC236}">
                <a16:creationId xmlns:a16="http://schemas.microsoft.com/office/drawing/2014/main" id="{2501A11D-CB3E-49FE-9915-32C6A26E0F5B}"/>
              </a:ext>
            </a:extLst>
          </p:cNvPr>
          <p:cNvPicPr>
            <a:picLocks noChangeAspect="1"/>
          </p:cNvPicPr>
          <p:nvPr/>
        </p:nvPicPr>
        <p:blipFill>
          <a:blip r:embed="rId3"/>
          <a:stretch>
            <a:fillRect/>
          </a:stretch>
        </p:blipFill>
        <p:spPr>
          <a:xfrm>
            <a:off x="5296750" y="787766"/>
            <a:ext cx="3609256" cy="3560217"/>
          </a:xfrm>
          <a:prstGeom prst="rect">
            <a:avLst/>
          </a:prstGeom>
          <a:ln>
            <a:noFill/>
          </a:ln>
          <a:effectLst>
            <a:softEdge rad="112500"/>
          </a:effectLst>
        </p:spPr>
      </p:pic>
    </p:spTree>
    <p:extLst>
      <p:ext uri="{BB962C8B-B14F-4D97-AF65-F5344CB8AC3E}">
        <p14:creationId xmlns:p14="http://schemas.microsoft.com/office/powerpoint/2010/main" val="1507902331"/>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7"/>
        <p:cNvGrpSpPr/>
        <p:nvPr/>
      </p:nvGrpSpPr>
      <p:grpSpPr>
        <a:xfrm>
          <a:off x="0" y="0"/>
          <a:ext cx="0" cy="0"/>
          <a:chOff x="0" y="0"/>
          <a:chExt cx="0" cy="0"/>
        </a:xfrm>
      </p:grpSpPr>
      <p:sp>
        <p:nvSpPr>
          <p:cNvPr id="3048" name="Google Shape;3048;p45"/>
          <p:cNvSpPr txBox="1">
            <a:spLocks noGrp="1"/>
          </p:cNvSpPr>
          <p:nvPr>
            <p:ph type="title"/>
          </p:nvPr>
        </p:nvSpPr>
        <p:spPr>
          <a:xfrm>
            <a:off x="682668" y="795517"/>
            <a:ext cx="8943584" cy="5163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RELATIONSHIP BETWEEN ENTITY</a:t>
            </a:r>
            <a:endParaRPr sz="2000" dirty="0"/>
          </a:p>
        </p:txBody>
      </p:sp>
      <p:sp>
        <p:nvSpPr>
          <p:cNvPr id="3050" name="Google Shape;3050;p45"/>
          <p:cNvSpPr txBox="1">
            <a:spLocks noGrp="1"/>
          </p:cNvSpPr>
          <p:nvPr>
            <p:ph type="subTitle" idx="2"/>
          </p:nvPr>
        </p:nvSpPr>
        <p:spPr>
          <a:xfrm>
            <a:off x="1187760" y="2242054"/>
            <a:ext cx="3019200" cy="2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Worker control machine</a:t>
            </a:r>
            <a:endParaRPr dirty="0"/>
          </a:p>
        </p:txBody>
      </p:sp>
      <p:grpSp>
        <p:nvGrpSpPr>
          <p:cNvPr id="3051" name="Google Shape;3051;p45"/>
          <p:cNvGrpSpPr/>
          <p:nvPr/>
        </p:nvGrpSpPr>
        <p:grpSpPr>
          <a:xfrm>
            <a:off x="734073" y="2205688"/>
            <a:ext cx="365344" cy="289753"/>
            <a:chOff x="-62882850" y="1999375"/>
            <a:chExt cx="315850" cy="250500"/>
          </a:xfrm>
        </p:grpSpPr>
        <p:sp>
          <p:nvSpPr>
            <p:cNvPr id="3052" name="Google Shape;3052;p45"/>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5"/>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5" name="Google Shape;3055;p45"/>
          <p:cNvSpPr txBox="1">
            <a:spLocks noGrp="1"/>
          </p:cNvSpPr>
          <p:nvPr>
            <p:ph type="subTitle" idx="4"/>
          </p:nvPr>
        </p:nvSpPr>
        <p:spPr>
          <a:xfrm>
            <a:off x="1187761" y="3725743"/>
            <a:ext cx="3520372" cy="2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Many worker control many machine</a:t>
            </a:r>
            <a:endParaRPr dirty="0"/>
          </a:p>
        </p:txBody>
      </p:sp>
      <p:sp>
        <p:nvSpPr>
          <p:cNvPr id="3056" name="Google Shape;3056;p45"/>
          <p:cNvSpPr/>
          <p:nvPr/>
        </p:nvSpPr>
        <p:spPr>
          <a:xfrm>
            <a:off x="734073" y="3658507"/>
            <a:ext cx="365345" cy="362087"/>
          </a:xfrm>
          <a:custGeom>
            <a:avLst/>
            <a:gdLst/>
            <a:ahLst/>
            <a:cxnLst/>
            <a:rect l="l" t="t" r="r" b="b"/>
            <a:pathLst>
              <a:path w="12224" h="12115" extrusionOk="0">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45"/>
          <p:cNvGrpSpPr/>
          <p:nvPr/>
        </p:nvGrpSpPr>
        <p:grpSpPr>
          <a:xfrm>
            <a:off x="733930" y="730325"/>
            <a:ext cx="3520371" cy="654800"/>
            <a:chOff x="733925" y="689750"/>
            <a:chExt cx="7276500" cy="654800"/>
          </a:xfrm>
        </p:grpSpPr>
        <p:cxnSp>
          <p:nvCxnSpPr>
            <p:cNvPr id="3058" name="Google Shape;3058;p45"/>
            <p:cNvCxnSpPr/>
            <p:nvPr/>
          </p:nvCxnSpPr>
          <p:spPr>
            <a:xfrm>
              <a:off x="733925" y="1344550"/>
              <a:ext cx="7276500" cy="0"/>
            </a:xfrm>
            <a:prstGeom prst="straightConnector1">
              <a:avLst/>
            </a:prstGeom>
            <a:noFill/>
            <a:ln w="19050" cap="flat" cmpd="sng">
              <a:solidFill>
                <a:schemeClr val="dk1"/>
              </a:solidFill>
              <a:prstDash val="solid"/>
              <a:round/>
              <a:headEnd type="none" w="med" len="med"/>
              <a:tailEnd type="none" w="med" len="med"/>
            </a:ln>
          </p:spPr>
        </p:cxnSp>
        <p:cxnSp>
          <p:nvCxnSpPr>
            <p:cNvPr id="3059" name="Google Shape;3059;p45"/>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E39E9513-0F20-4FE1-8247-77C9CFE91685}"/>
              </a:ext>
            </a:extLst>
          </p:cNvPr>
          <p:cNvPicPr>
            <a:picLocks noChangeAspect="1"/>
          </p:cNvPicPr>
          <p:nvPr/>
        </p:nvPicPr>
        <p:blipFill>
          <a:blip r:embed="rId3"/>
          <a:stretch>
            <a:fillRect/>
          </a:stretch>
        </p:blipFill>
        <p:spPr>
          <a:xfrm>
            <a:off x="4796476" y="730325"/>
            <a:ext cx="4139852" cy="3881111"/>
          </a:xfrm>
          <a:prstGeom prst="rect">
            <a:avLst/>
          </a:prstGeom>
          <a:ln>
            <a:noFill/>
          </a:ln>
          <a:effectLst>
            <a:softEdge rad="112500"/>
          </a:effectLst>
        </p:spPr>
      </p:pic>
    </p:spTree>
    <p:extLst>
      <p:ext uri="{BB962C8B-B14F-4D97-AF65-F5344CB8AC3E}">
        <p14:creationId xmlns:p14="http://schemas.microsoft.com/office/powerpoint/2010/main" val="4211500350"/>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7"/>
        <p:cNvGrpSpPr/>
        <p:nvPr/>
      </p:nvGrpSpPr>
      <p:grpSpPr>
        <a:xfrm>
          <a:off x="0" y="0"/>
          <a:ext cx="0" cy="0"/>
          <a:chOff x="0" y="0"/>
          <a:chExt cx="0" cy="0"/>
        </a:xfrm>
      </p:grpSpPr>
      <p:sp>
        <p:nvSpPr>
          <p:cNvPr id="3048" name="Google Shape;3048;p45"/>
          <p:cNvSpPr txBox="1">
            <a:spLocks noGrp="1"/>
          </p:cNvSpPr>
          <p:nvPr>
            <p:ph type="title"/>
          </p:nvPr>
        </p:nvSpPr>
        <p:spPr>
          <a:xfrm>
            <a:off x="682668" y="795517"/>
            <a:ext cx="8943584" cy="5163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RELATIONSHIP BETWEEN ENTITY</a:t>
            </a:r>
            <a:endParaRPr sz="2000" dirty="0"/>
          </a:p>
        </p:txBody>
      </p:sp>
      <p:sp>
        <p:nvSpPr>
          <p:cNvPr id="3050" name="Google Shape;3050;p45"/>
          <p:cNvSpPr txBox="1">
            <a:spLocks noGrp="1"/>
          </p:cNvSpPr>
          <p:nvPr>
            <p:ph type="subTitle" idx="2"/>
          </p:nvPr>
        </p:nvSpPr>
        <p:spPr>
          <a:xfrm>
            <a:off x="1187760" y="2242054"/>
            <a:ext cx="3019200" cy="2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Food factory has food</a:t>
            </a:r>
            <a:endParaRPr dirty="0"/>
          </a:p>
        </p:txBody>
      </p:sp>
      <p:grpSp>
        <p:nvGrpSpPr>
          <p:cNvPr id="3051" name="Google Shape;3051;p45"/>
          <p:cNvGrpSpPr/>
          <p:nvPr/>
        </p:nvGrpSpPr>
        <p:grpSpPr>
          <a:xfrm>
            <a:off x="734073" y="2205688"/>
            <a:ext cx="365344" cy="289753"/>
            <a:chOff x="-62882850" y="1999375"/>
            <a:chExt cx="315850" cy="250500"/>
          </a:xfrm>
        </p:grpSpPr>
        <p:sp>
          <p:nvSpPr>
            <p:cNvPr id="3052" name="Google Shape;3052;p45"/>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5"/>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5" name="Google Shape;3055;p45"/>
          <p:cNvSpPr txBox="1">
            <a:spLocks noGrp="1"/>
          </p:cNvSpPr>
          <p:nvPr>
            <p:ph type="subTitle" idx="4"/>
          </p:nvPr>
        </p:nvSpPr>
        <p:spPr>
          <a:xfrm>
            <a:off x="1187760" y="3725743"/>
            <a:ext cx="3938715" cy="2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One food factory has many food</a:t>
            </a:r>
            <a:endParaRPr dirty="0"/>
          </a:p>
        </p:txBody>
      </p:sp>
      <p:sp>
        <p:nvSpPr>
          <p:cNvPr id="3056" name="Google Shape;3056;p45"/>
          <p:cNvSpPr/>
          <p:nvPr/>
        </p:nvSpPr>
        <p:spPr>
          <a:xfrm>
            <a:off x="734073" y="3658507"/>
            <a:ext cx="365345" cy="362087"/>
          </a:xfrm>
          <a:custGeom>
            <a:avLst/>
            <a:gdLst/>
            <a:ahLst/>
            <a:cxnLst/>
            <a:rect l="l" t="t" r="r" b="b"/>
            <a:pathLst>
              <a:path w="12224" h="12115" extrusionOk="0">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45"/>
          <p:cNvGrpSpPr/>
          <p:nvPr/>
        </p:nvGrpSpPr>
        <p:grpSpPr>
          <a:xfrm>
            <a:off x="733930" y="730325"/>
            <a:ext cx="3520371" cy="654800"/>
            <a:chOff x="733925" y="689750"/>
            <a:chExt cx="7276500" cy="654800"/>
          </a:xfrm>
        </p:grpSpPr>
        <p:cxnSp>
          <p:nvCxnSpPr>
            <p:cNvPr id="3058" name="Google Shape;3058;p45"/>
            <p:cNvCxnSpPr/>
            <p:nvPr/>
          </p:nvCxnSpPr>
          <p:spPr>
            <a:xfrm>
              <a:off x="733925" y="1344550"/>
              <a:ext cx="7276500" cy="0"/>
            </a:xfrm>
            <a:prstGeom prst="straightConnector1">
              <a:avLst/>
            </a:prstGeom>
            <a:noFill/>
            <a:ln w="19050" cap="flat" cmpd="sng">
              <a:solidFill>
                <a:schemeClr val="dk1"/>
              </a:solidFill>
              <a:prstDash val="solid"/>
              <a:round/>
              <a:headEnd type="none" w="med" len="med"/>
              <a:tailEnd type="none" w="med" len="med"/>
            </a:ln>
          </p:spPr>
        </p:cxnSp>
        <p:cxnSp>
          <p:nvCxnSpPr>
            <p:cNvPr id="3059" name="Google Shape;3059;p45"/>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pic>
        <p:nvPicPr>
          <p:cNvPr id="4" name="Picture 3">
            <a:extLst>
              <a:ext uri="{FF2B5EF4-FFF2-40B4-BE49-F238E27FC236}">
                <a16:creationId xmlns:a16="http://schemas.microsoft.com/office/drawing/2014/main" id="{DFF32DE2-E965-44F1-A64D-3250DFA4D657}"/>
              </a:ext>
            </a:extLst>
          </p:cNvPr>
          <p:cNvPicPr>
            <a:picLocks noChangeAspect="1"/>
          </p:cNvPicPr>
          <p:nvPr/>
        </p:nvPicPr>
        <p:blipFill>
          <a:blip r:embed="rId3"/>
          <a:stretch>
            <a:fillRect/>
          </a:stretch>
        </p:blipFill>
        <p:spPr>
          <a:xfrm>
            <a:off x="4572000" y="1205957"/>
            <a:ext cx="4501456" cy="2633725"/>
          </a:xfrm>
          <a:prstGeom prst="rect">
            <a:avLst/>
          </a:prstGeom>
          <a:ln>
            <a:noFill/>
          </a:ln>
          <a:effectLst>
            <a:softEdge rad="112500"/>
          </a:effectLst>
        </p:spPr>
      </p:pic>
    </p:spTree>
    <p:extLst>
      <p:ext uri="{BB962C8B-B14F-4D97-AF65-F5344CB8AC3E}">
        <p14:creationId xmlns:p14="http://schemas.microsoft.com/office/powerpoint/2010/main" val="3805585440"/>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7"/>
        <p:cNvGrpSpPr/>
        <p:nvPr/>
      </p:nvGrpSpPr>
      <p:grpSpPr>
        <a:xfrm>
          <a:off x="0" y="0"/>
          <a:ext cx="0" cy="0"/>
          <a:chOff x="0" y="0"/>
          <a:chExt cx="0" cy="0"/>
        </a:xfrm>
      </p:grpSpPr>
      <p:sp>
        <p:nvSpPr>
          <p:cNvPr id="3048" name="Google Shape;3048;p45"/>
          <p:cNvSpPr txBox="1">
            <a:spLocks noGrp="1"/>
          </p:cNvSpPr>
          <p:nvPr>
            <p:ph type="title"/>
          </p:nvPr>
        </p:nvSpPr>
        <p:spPr>
          <a:xfrm>
            <a:off x="682668" y="795517"/>
            <a:ext cx="8943584" cy="5163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RELATIONSHIP BETWEEN ENTITY</a:t>
            </a:r>
            <a:endParaRPr sz="2000" dirty="0"/>
          </a:p>
        </p:txBody>
      </p:sp>
      <p:sp>
        <p:nvSpPr>
          <p:cNvPr id="3050" name="Google Shape;3050;p45"/>
          <p:cNvSpPr txBox="1">
            <a:spLocks noGrp="1"/>
          </p:cNvSpPr>
          <p:nvPr>
            <p:ph type="subTitle" idx="2"/>
          </p:nvPr>
        </p:nvSpPr>
        <p:spPr>
          <a:xfrm>
            <a:off x="1187760" y="2242054"/>
            <a:ext cx="3019200" cy="2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Food buy by customer</a:t>
            </a:r>
            <a:endParaRPr dirty="0"/>
          </a:p>
        </p:txBody>
      </p:sp>
      <p:grpSp>
        <p:nvGrpSpPr>
          <p:cNvPr id="3051" name="Google Shape;3051;p45"/>
          <p:cNvGrpSpPr/>
          <p:nvPr/>
        </p:nvGrpSpPr>
        <p:grpSpPr>
          <a:xfrm>
            <a:off x="734073" y="2205688"/>
            <a:ext cx="365344" cy="289753"/>
            <a:chOff x="-62882850" y="1999375"/>
            <a:chExt cx="315850" cy="250500"/>
          </a:xfrm>
        </p:grpSpPr>
        <p:sp>
          <p:nvSpPr>
            <p:cNvPr id="3052" name="Google Shape;3052;p45"/>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5"/>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5" name="Google Shape;3055;p45"/>
          <p:cNvSpPr txBox="1">
            <a:spLocks noGrp="1"/>
          </p:cNvSpPr>
          <p:nvPr>
            <p:ph type="subTitle" idx="4"/>
          </p:nvPr>
        </p:nvSpPr>
        <p:spPr>
          <a:xfrm>
            <a:off x="1187761" y="3725743"/>
            <a:ext cx="3520372" cy="2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Many food buy by many customer</a:t>
            </a:r>
            <a:endParaRPr dirty="0"/>
          </a:p>
        </p:txBody>
      </p:sp>
      <p:sp>
        <p:nvSpPr>
          <p:cNvPr id="3056" name="Google Shape;3056;p45"/>
          <p:cNvSpPr/>
          <p:nvPr/>
        </p:nvSpPr>
        <p:spPr>
          <a:xfrm>
            <a:off x="734073" y="3658507"/>
            <a:ext cx="365345" cy="362087"/>
          </a:xfrm>
          <a:custGeom>
            <a:avLst/>
            <a:gdLst/>
            <a:ahLst/>
            <a:cxnLst/>
            <a:rect l="l" t="t" r="r" b="b"/>
            <a:pathLst>
              <a:path w="12224" h="12115" extrusionOk="0">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45"/>
          <p:cNvGrpSpPr/>
          <p:nvPr/>
        </p:nvGrpSpPr>
        <p:grpSpPr>
          <a:xfrm>
            <a:off x="733930" y="730325"/>
            <a:ext cx="3520371" cy="654800"/>
            <a:chOff x="733925" y="689750"/>
            <a:chExt cx="7276500" cy="654800"/>
          </a:xfrm>
        </p:grpSpPr>
        <p:cxnSp>
          <p:nvCxnSpPr>
            <p:cNvPr id="3058" name="Google Shape;3058;p45"/>
            <p:cNvCxnSpPr/>
            <p:nvPr/>
          </p:nvCxnSpPr>
          <p:spPr>
            <a:xfrm>
              <a:off x="733925" y="1344550"/>
              <a:ext cx="7276500" cy="0"/>
            </a:xfrm>
            <a:prstGeom prst="straightConnector1">
              <a:avLst/>
            </a:prstGeom>
            <a:noFill/>
            <a:ln w="19050" cap="flat" cmpd="sng">
              <a:solidFill>
                <a:schemeClr val="dk1"/>
              </a:solidFill>
              <a:prstDash val="solid"/>
              <a:round/>
              <a:headEnd type="none" w="med" len="med"/>
              <a:tailEnd type="none" w="med" len="med"/>
            </a:ln>
          </p:spPr>
        </p:cxnSp>
        <p:cxnSp>
          <p:nvCxnSpPr>
            <p:cNvPr id="3059" name="Google Shape;3059;p45"/>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pic>
        <p:nvPicPr>
          <p:cNvPr id="6" name="Picture 5">
            <a:extLst>
              <a:ext uri="{FF2B5EF4-FFF2-40B4-BE49-F238E27FC236}">
                <a16:creationId xmlns:a16="http://schemas.microsoft.com/office/drawing/2014/main" id="{5D0B8704-1147-4437-BD7B-D60264183417}"/>
              </a:ext>
            </a:extLst>
          </p:cNvPr>
          <p:cNvPicPr>
            <a:picLocks noChangeAspect="1"/>
          </p:cNvPicPr>
          <p:nvPr/>
        </p:nvPicPr>
        <p:blipFill>
          <a:blip r:embed="rId3"/>
          <a:stretch>
            <a:fillRect/>
          </a:stretch>
        </p:blipFill>
        <p:spPr>
          <a:xfrm>
            <a:off x="5108906" y="440601"/>
            <a:ext cx="3884191" cy="4262298"/>
          </a:xfrm>
          <a:prstGeom prst="rect">
            <a:avLst/>
          </a:prstGeom>
          <a:ln>
            <a:noFill/>
          </a:ln>
          <a:effectLst>
            <a:softEdge rad="112500"/>
          </a:effectLst>
        </p:spPr>
      </p:pic>
    </p:spTree>
    <p:extLst>
      <p:ext uri="{BB962C8B-B14F-4D97-AF65-F5344CB8AC3E}">
        <p14:creationId xmlns:p14="http://schemas.microsoft.com/office/powerpoint/2010/main" val="501906102"/>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7"/>
        <p:cNvGrpSpPr/>
        <p:nvPr/>
      </p:nvGrpSpPr>
      <p:grpSpPr>
        <a:xfrm>
          <a:off x="0" y="0"/>
          <a:ext cx="0" cy="0"/>
          <a:chOff x="0" y="0"/>
          <a:chExt cx="0" cy="0"/>
        </a:xfrm>
      </p:grpSpPr>
      <p:sp>
        <p:nvSpPr>
          <p:cNvPr id="3048" name="Google Shape;3048;p45"/>
          <p:cNvSpPr txBox="1">
            <a:spLocks noGrp="1"/>
          </p:cNvSpPr>
          <p:nvPr>
            <p:ph type="title"/>
          </p:nvPr>
        </p:nvSpPr>
        <p:spPr>
          <a:xfrm>
            <a:off x="682668" y="795517"/>
            <a:ext cx="8943584" cy="5163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RELATIONSHIP BETWEEN ENTITY</a:t>
            </a:r>
            <a:endParaRPr sz="2000" dirty="0"/>
          </a:p>
        </p:txBody>
      </p:sp>
      <p:sp>
        <p:nvSpPr>
          <p:cNvPr id="3050" name="Google Shape;3050;p45"/>
          <p:cNvSpPr txBox="1">
            <a:spLocks noGrp="1"/>
          </p:cNvSpPr>
          <p:nvPr>
            <p:ph type="subTitle" idx="2"/>
          </p:nvPr>
        </p:nvSpPr>
        <p:spPr>
          <a:xfrm>
            <a:off x="1187760" y="2242054"/>
            <a:ext cx="3019200" cy="2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Food factory has visitor</a:t>
            </a:r>
            <a:endParaRPr dirty="0"/>
          </a:p>
        </p:txBody>
      </p:sp>
      <p:grpSp>
        <p:nvGrpSpPr>
          <p:cNvPr id="3051" name="Google Shape;3051;p45"/>
          <p:cNvGrpSpPr/>
          <p:nvPr/>
        </p:nvGrpSpPr>
        <p:grpSpPr>
          <a:xfrm>
            <a:off x="734073" y="2205688"/>
            <a:ext cx="365344" cy="289753"/>
            <a:chOff x="-62882850" y="1999375"/>
            <a:chExt cx="315850" cy="250500"/>
          </a:xfrm>
        </p:grpSpPr>
        <p:sp>
          <p:nvSpPr>
            <p:cNvPr id="3052" name="Google Shape;3052;p45"/>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5"/>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5" name="Google Shape;3055;p45"/>
          <p:cNvSpPr txBox="1">
            <a:spLocks noGrp="1"/>
          </p:cNvSpPr>
          <p:nvPr>
            <p:ph type="subTitle" idx="4"/>
          </p:nvPr>
        </p:nvSpPr>
        <p:spPr>
          <a:xfrm>
            <a:off x="1187760" y="3725743"/>
            <a:ext cx="3938715" cy="2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One food factory has many visitor</a:t>
            </a:r>
            <a:endParaRPr dirty="0"/>
          </a:p>
        </p:txBody>
      </p:sp>
      <p:sp>
        <p:nvSpPr>
          <p:cNvPr id="3056" name="Google Shape;3056;p45"/>
          <p:cNvSpPr/>
          <p:nvPr/>
        </p:nvSpPr>
        <p:spPr>
          <a:xfrm>
            <a:off x="734073" y="3658507"/>
            <a:ext cx="365345" cy="362087"/>
          </a:xfrm>
          <a:custGeom>
            <a:avLst/>
            <a:gdLst/>
            <a:ahLst/>
            <a:cxnLst/>
            <a:rect l="l" t="t" r="r" b="b"/>
            <a:pathLst>
              <a:path w="12224" h="12115" extrusionOk="0">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45"/>
          <p:cNvGrpSpPr/>
          <p:nvPr/>
        </p:nvGrpSpPr>
        <p:grpSpPr>
          <a:xfrm>
            <a:off x="733930" y="730325"/>
            <a:ext cx="3520371" cy="654800"/>
            <a:chOff x="733925" y="689750"/>
            <a:chExt cx="7276500" cy="654800"/>
          </a:xfrm>
        </p:grpSpPr>
        <p:cxnSp>
          <p:nvCxnSpPr>
            <p:cNvPr id="3058" name="Google Shape;3058;p45"/>
            <p:cNvCxnSpPr/>
            <p:nvPr/>
          </p:nvCxnSpPr>
          <p:spPr>
            <a:xfrm>
              <a:off x="733925" y="1344550"/>
              <a:ext cx="7276500" cy="0"/>
            </a:xfrm>
            <a:prstGeom prst="straightConnector1">
              <a:avLst/>
            </a:prstGeom>
            <a:noFill/>
            <a:ln w="19050" cap="flat" cmpd="sng">
              <a:solidFill>
                <a:schemeClr val="dk1"/>
              </a:solidFill>
              <a:prstDash val="solid"/>
              <a:round/>
              <a:headEnd type="none" w="med" len="med"/>
              <a:tailEnd type="none" w="med" len="med"/>
            </a:ln>
          </p:spPr>
        </p:cxnSp>
        <p:cxnSp>
          <p:nvCxnSpPr>
            <p:cNvPr id="3059" name="Google Shape;3059;p45"/>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C83BD07F-0F1E-4591-BD27-CA59B95E0451}"/>
              </a:ext>
            </a:extLst>
          </p:cNvPr>
          <p:cNvPicPr>
            <a:picLocks noChangeAspect="1"/>
          </p:cNvPicPr>
          <p:nvPr/>
        </p:nvPicPr>
        <p:blipFill>
          <a:blip r:embed="rId3"/>
          <a:stretch>
            <a:fillRect/>
          </a:stretch>
        </p:blipFill>
        <p:spPr>
          <a:xfrm>
            <a:off x="5126475" y="1039986"/>
            <a:ext cx="3922419" cy="3063528"/>
          </a:xfrm>
          <a:prstGeom prst="rect">
            <a:avLst/>
          </a:prstGeom>
          <a:ln>
            <a:noFill/>
          </a:ln>
          <a:effectLst>
            <a:softEdge rad="112500"/>
          </a:effectLst>
        </p:spPr>
      </p:pic>
    </p:spTree>
    <p:extLst>
      <p:ext uri="{BB962C8B-B14F-4D97-AF65-F5344CB8AC3E}">
        <p14:creationId xmlns:p14="http://schemas.microsoft.com/office/powerpoint/2010/main" val="2381140160"/>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7"/>
        <p:cNvGrpSpPr/>
        <p:nvPr/>
      </p:nvGrpSpPr>
      <p:grpSpPr>
        <a:xfrm>
          <a:off x="0" y="0"/>
          <a:ext cx="0" cy="0"/>
          <a:chOff x="0" y="0"/>
          <a:chExt cx="0" cy="0"/>
        </a:xfrm>
      </p:grpSpPr>
      <p:sp>
        <p:nvSpPr>
          <p:cNvPr id="3048" name="Google Shape;3048;p45"/>
          <p:cNvSpPr txBox="1">
            <a:spLocks noGrp="1"/>
          </p:cNvSpPr>
          <p:nvPr>
            <p:ph type="title"/>
          </p:nvPr>
        </p:nvSpPr>
        <p:spPr>
          <a:xfrm>
            <a:off x="682668" y="795517"/>
            <a:ext cx="8943584" cy="5163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RELATIONSHIP BETWEEN ENTITY</a:t>
            </a:r>
            <a:endParaRPr sz="2000" dirty="0"/>
          </a:p>
        </p:txBody>
      </p:sp>
      <p:sp>
        <p:nvSpPr>
          <p:cNvPr id="3050" name="Google Shape;3050;p45"/>
          <p:cNvSpPr txBox="1">
            <a:spLocks noGrp="1"/>
          </p:cNvSpPr>
          <p:nvPr>
            <p:ph type="subTitle" idx="2"/>
          </p:nvPr>
        </p:nvSpPr>
        <p:spPr>
          <a:xfrm>
            <a:off x="1187760" y="2242054"/>
            <a:ext cx="3019200" cy="2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Food observe by visitor</a:t>
            </a:r>
            <a:endParaRPr dirty="0"/>
          </a:p>
        </p:txBody>
      </p:sp>
      <p:grpSp>
        <p:nvGrpSpPr>
          <p:cNvPr id="3051" name="Google Shape;3051;p45"/>
          <p:cNvGrpSpPr/>
          <p:nvPr/>
        </p:nvGrpSpPr>
        <p:grpSpPr>
          <a:xfrm>
            <a:off x="734073" y="2205688"/>
            <a:ext cx="365344" cy="289753"/>
            <a:chOff x="-62882850" y="1999375"/>
            <a:chExt cx="315850" cy="250500"/>
          </a:xfrm>
        </p:grpSpPr>
        <p:sp>
          <p:nvSpPr>
            <p:cNvPr id="3052" name="Google Shape;3052;p45"/>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5"/>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5" name="Google Shape;3055;p45"/>
          <p:cNvSpPr txBox="1">
            <a:spLocks noGrp="1"/>
          </p:cNvSpPr>
          <p:nvPr>
            <p:ph type="subTitle" idx="4"/>
          </p:nvPr>
        </p:nvSpPr>
        <p:spPr>
          <a:xfrm>
            <a:off x="1187761" y="3725743"/>
            <a:ext cx="3520372" cy="2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Many food observed by many visitor</a:t>
            </a:r>
            <a:endParaRPr dirty="0"/>
          </a:p>
        </p:txBody>
      </p:sp>
      <p:sp>
        <p:nvSpPr>
          <p:cNvPr id="3056" name="Google Shape;3056;p45"/>
          <p:cNvSpPr/>
          <p:nvPr/>
        </p:nvSpPr>
        <p:spPr>
          <a:xfrm>
            <a:off x="734073" y="3658507"/>
            <a:ext cx="365345" cy="362087"/>
          </a:xfrm>
          <a:custGeom>
            <a:avLst/>
            <a:gdLst/>
            <a:ahLst/>
            <a:cxnLst/>
            <a:rect l="l" t="t" r="r" b="b"/>
            <a:pathLst>
              <a:path w="12224" h="12115" extrusionOk="0">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45"/>
          <p:cNvGrpSpPr/>
          <p:nvPr/>
        </p:nvGrpSpPr>
        <p:grpSpPr>
          <a:xfrm>
            <a:off x="733930" y="730325"/>
            <a:ext cx="3520371" cy="654800"/>
            <a:chOff x="733925" y="689750"/>
            <a:chExt cx="7276500" cy="654800"/>
          </a:xfrm>
        </p:grpSpPr>
        <p:cxnSp>
          <p:nvCxnSpPr>
            <p:cNvPr id="3058" name="Google Shape;3058;p45"/>
            <p:cNvCxnSpPr/>
            <p:nvPr/>
          </p:nvCxnSpPr>
          <p:spPr>
            <a:xfrm>
              <a:off x="733925" y="1344550"/>
              <a:ext cx="7276500" cy="0"/>
            </a:xfrm>
            <a:prstGeom prst="straightConnector1">
              <a:avLst/>
            </a:prstGeom>
            <a:noFill/>
            <a:ln w="19050" cap="flat" cmpd="sng">
              <a:solidFill>
                <a:schemeClr val="dk1"/>
              </a:solidFill>
              <a:prstDash val="solid"/>
              <a:round/>
              <a:headEnd type="none" w="med" len="med"/>
              <a:tailEnd type="none" w="med" len="med"/>
            </a:ln>
          </p:spPr>
        </p:cxnSp>
        <p:cxnSp>
          <p:nvCxnSpPr>
            <p:cNvPr id="3059" name="Google Shape;3059;p45"/>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BDC4E497-65E6-4BB2-AA04-DD4119A5A809}"/>
              </a:ext>
            </a:extLst>
          </p:cNvPr>
          <p:cNvPicPr>
            <a:picLocks noChangeAspect="1"/>
          </p:cNvPicPr>
          <p:nvPr/>
        </p:nvPicPr>
        <p:blipFill>
          <a:blip r:embed="rId3"/>
          <a:stretch>
            <a:fillRect/>
          </a:stretch>
        </p:blipFill>
        <p:spPr>
          <a:xfrm>
            <a:off x="5914617" y="123691"/>
            <a:ext cx="2928757" cy="4896118"/>
          </a:xfrm>
          <a:prstGeom prst="rect">
            <a:avLst/>
          </a:prstGeom>
          <a:ln>
            <a:noFill/>
          </a:ln>
          <a:effectLst>
            <a:softEdge rad="112500"/>
          </a:effectLst>
        </p:spPr>
      </p:pic>
    </p:spTree>
    <p:extLst>
      <p:ext uri="{BB962C8B-B14F-4D97-AF65-F5344CB8AC3E}">
        <p14:creationId xmlns:p14="http://schemas.microsoft.com/office/powerpoint/2010/main" val="3879245480"/>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0"/>
        <p:cNvGrpSpPr/>
        <p:nvPr/>
      </p:nvGrpSpPr>
      <p:grpSpPr>
        <a:xfrm>
          <a:off x="0" y="0"/>
          <a:ext cx="0" cy="0"/>
          <a:chOff x="0" y="0"/>
          <a:chExt cx="0" cy="0"/>
        </a:xfrm>
      </p:grpSpPr>
      <p:sp>
        <p:nvSpPr>
          <p:cNvPr id="2792" name="Google Shape;2792;p34"/>
          <p:cNvSpPr txBox="1">
            <a:spLocks noGrp="1"/>
          </p:cNvSpPr>
          <p:nvPr>
            <p:ph type="title"/>
          </p:nvPr>
        </p:nvSpPr>
        <p:spPr>
          <a:xfrm>
            <a:off x="3632985" y="731375"/>
            <a:ext cx="4776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US" dirty="0"/>
            </a:br>
            <a:r>
              <a:rPr lang="en-US" dirty="0"/>
              <a:t>TABLE CREATION :</a:t>
            </a:r>
            <a:br>
              <a:rPr lang="en-US" dirty="0"/>
            </a:br>
            <a:r>
              <a:rPr lang="en-US" dirty="0"/>
              <a:t> </a:t>
            </a:r>
            <a:r>
              <a:rPr lang="en-US" sz="1400" b="0" dirty="0"/>
              <a:t>presented by ABIR </a:t>
            </a:r>
            <a:br>
              <a:rPr lang="en-US" dirty="0"/>
            </a:br>
            <a:endParaRPr lang="en-US" dirty="0"/>
          </a:p>
        </p:txBody>
      </p:sp>
      <p:grpSp>
        <p:nvGrpSpPr>
          <p:cNvPr id="2793" name="Google Shape;2793;p34"/>
          <p:cNvGrpSpPr/>
          <p:nvPr/>
        </p:nvGrpSpPr>
        <p:grpSpPr>
          <a:xfrm>
            <a:off x="3636557" y="527436"/>
            <a:ext cx="4528166" cy="654800"/>
            <a:chOff x="733925" y="689750"/>
            <a:chExt cx="7276500" cy="654800"/>
          </a:xfrm>
        </p:grpSpPr>
        <p:cxnSp>
          <p:nvCxnSpPr>
            <p:cNvPr id="2794" name="Google Shape;2794;p34"/>
            <p:cNvCxnSpPr/>
            <p:nvPr/>
          </p:nvCxnSpPr>
          <p:spPr>
            <a:xfrm>
              <a:off x="733925" y="1344550"/>
              <a:ext cx="7276500" cy="0"/>
            </a:xfrm>
            <a:prstGeom prst="straightConnector1">
              <a:avLst/>
            </a:prstGeom>
            <a:noFill/>
            <a:ln w="19050" cap="flat" cmpd="sng">
              <a:solidFill>
                <a:schemeClr val="dk1"/>
              </a:solidFill>
              <a:prstDash val="solid"/>
              <a:round/>
              <a:headEnd type="none" w="med" len="med"/>
              <a:tailEnd type="none" w="med" len="med"/>
            </a:ln>
          </p:spPr>
        </p:cxnSp>
        <p:cxnSp>
          <p:nvCxnSpPr>
            <p:cNvPr id="2795" name="Google Shape;2795;p34"/>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pic>
        <p:nvPicPr>
          <p:cNvPr id="2796" name="Google Shape;2796;p34"/>
          <p:cNvPicPr preferRelativeResize="0"/>
          <p:nvPr/>
        </p:nvPicPr>
        <p:blipFill rotWithShape="1">
          <a:blip r:embed="rId3">
            <a:alphaModFix/>
          </a:blip>
          <a:srcRect l="2919" r="2919"/>
          <a:stretch/>
        </p:blipFill>
        <p:spPr>
          <a:xfrm flipH="1">
            <a:off x="734075" y="731375"/>
            <a:ext cx="2313425" cy="3680748"/>
          </a:xfrm>
          <a:prstGeom prst="rect">
            <a:avLst/>
          </a:prstGeom>
          <a:noFill/>
          <a:ln>
            <a:noFill/>
          </a:ln>
        </p:spPr>
      </p:pic>
      <p:sp>
        <p:nvSpPr>
          <p:cNvPr id="4" name="TextBox 3">
            <a:extLst>
              <a:ext uri="{FF2B5EF4-FFF2-40B4-BE49-F238E27FC236}">
                <a16:creationId xmlns:a16="http://schemas.microsoft.com/office/drawing/2014/main" id="{71FCB6C5-CC95-42DC-89BA-E04273A141EC}"/>
              </a:ext>
            </a:extLst>
          </p:cNvPr>
          <p:cNvSpPr txBox="1"/>
          <p:nvPr/>
        </p:nvSpPr>
        <p:spPr>
          <a:xfrm>
            <a:off x="3487471" y="1821287"/>
            <a:ext cx="2652622" cy="1500924"/>
          </a:xfrm>
          <a:prstGeom prst="rect">
            <a:avLst/>
          </a:prstGeom>
          <a:noFill/>
        </p:spPr>
        <p:txBody>
          <a:bodyPr wrap="square" rtlCol="0">
            <a:spAutoFit/>
          </a:bodyPr>
          <a:lstStyle/>
          <a:p>
            <a:pPr marL="0" marR="0">
              <a:lnSpc>
                <a:spcPct val="107000"/>
              </a:lnSpc>
              <a:spcBef>
                <a:spcPts val="0"/>
              </a:spcBef>
              <a:spcAft>
                <a:spcPts val="800"/>
              </a:spcAft>
            </a:pPr>
            <a:r>
              <a:rPr lang="en-US" sz="1000" dirty="0">
                <a:ln>
                  <a:noFill/>
                </a:ln>
                <a:solidFill>
                  <a:schemeClr val="accent1">
                    <a:lumMod val="10000"/>
                  </a:schemeClr>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1. CREATE TABLE FOOD_FACTORY</a:t>
            </a:r>
            <a:br>
              <a:rPr lang="en-US" sz="1000" dirty="0">
                <a:solidFill>
                  <a:schemeClr val="accent1">
                    <a:lumMod val="1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US" sz="1000" dirty="0">
                <a:ln>
                  <a:noFill/>
                </a:ln>
                <a:solidFill>
                  <a:schemeClr val="accent1">
                    <a:lumMod val="10000"/>
                  </a:schemeClr>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a:t>
            </a:r>
            <a:br>
              <a:rPr lang="en-US" sz="1000" dirty="0">
                <a:solidFill>
                  <a:schemeClr val="accent1">
                    <a:lumMod val="1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US" sz="1000" dirty="0">
                <a:ln>
                  <a:noFill/>
                </a:ln>
                <a:solidFill>
                  <a:schemeClr val="accent1">
                    <a:lumMod val="10000"/>
                  </a:schemeClr>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FACTORY_NO SMALLINT PRIMARY KEY,</a:t>
            </a:r>
            <a:br>
              <a:rPr lang="en-US" sz="1000" dirty="0">
                <a:solidFill>
                  <a:schemeClr val="accent1">
                    <a:lumMod val="1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US" sz="1000" dirty="0">
                <a:ln>
                  <a:noFill/>
                </a:ln>
                <a:solidFill>
                  <a:schemeClr val="accent1">
                    <a:lumMod val="10000"/>
                  </a:schemeClr>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NAME VARCHAR (30) NOT NULL,</a:t>
            </a:r>
            <a:br>
              <a:rPr lang="en-US" sz="1000" dirty="0">
                <a:solidFill>
                  <a:schemeClr val="accent1">
                    <a:lumMod val="1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US" sz="1000" dirty="0">
                <a:ln>
                  <a:noFill/>
                </a:ln>
                <a:solidFill>
                  <a:schemeClr val="accent1">
                    <a:lumMod val="10000"/>
                  </a:schemeClr>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LOCATION VARCHAR (30),</a:t>
            </a:r>
            <a:br>
              <a:rPr lang="en-US" sz="1000" dirty="0">
                <a:solidFill>
                  <a:schemeClr val="accent1">
                    <a:lumMod val="1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US" sz="1000" dirty="0">
                <a:ln>
                  <a:noFill/>
                </a:ln>
                <a:solidFill>
                  <a:schemeClr val="accent1">
                    <a:lumMod val="10000"/>
                  </a:schemeClr>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EMAIL VARCHAR (50),</a:t>
            </a:r>
          </a:p>
          <a:p>
            <a:pPr marL="0" marR="0">
              <a:lnSpc>
                <a:spcPct val="107000"/>
              </a:lnSpc>
              <a:spcBef>
                <a:spcPts val="0"/>
              </a:spcBef>
              <a:spcAft>
                <a:spcPts val="800"/>
              </a:spcAft>
            </a:pPr>
            <a:r>
              <a:rPr lang="en-US" sz="1000" dirty="0">
                <a:solidFill>
                  <a:schemeClr val="accent1">
                    <a:lumMod val="10000"/>
                  </a:schemeClr>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HIREDATE VARCHAR(40)</a:t>
            </a:r>
            <a:br>
              <a:rPr lang="en-US" sz="1000" dirty="0">
                <a:solidFill>
                  <a:schemeClr val="accent1">
                    <a:lumMod val="1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US" sz="1000" dirty="0">
                <a:ln>
                  <a:noFill/>
                </a:ln>
                <a:solidFill>
                  <a:schemeClr val="accent1">
                    <a:lumMod val="10000"/>
                  </a:schemeClr>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solidFill>
                <a:schemeClr val="accent1">
                  <a:lumMod val="10000"/>
                </a:schemeClr>
              </a:solidFill>
            </a:endParaRPr>
          </a:p>
        </p:txBody>
      </p:sp>
      <p:pic>
        <p:nvPicPr>
          <p:cNvPr id="9" name="Picture 8" descr="A screenshot of a computer&#10;&#10;Description automatically generated">
            <a:extLst>
              <a:ext uri="{FF2B5EF4-FFF2-40B4-BE49-F238E27FC236}">
                <a16:creationId xmlns:a16="http://schemas.microsoft.com/office/drawing/2014/main" id="{5FE6F6D6-F680-A103-BFB4-2B4815D973E5}"/>
              </a:ext>
            </a:extLst>
          </p:cNvPr>
          <p:cNvPicPr>
            <a:picLocks noChangeAspect="1"/>
          </p:cNvPicPr>
          <p:nvPr/>
        </p:nvPicPr>
        <p:blipFill>
          <a:blip r:embed="rId4"/>
          <a:stretch>
            <a:fillRect/>
          </a:stretch>
        </p:blipFill>
        <p:spPr>
          <a:xfrm>
            <a:off x="4512029" y="3193196"/>
            <a:ext cx="3989932" cy="9395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19667163"/>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31"/>
        <p:cNvGrpSpPr/>
        <p:nvPr/>
      </p:nvGrpSpPr>
      <p:grpSpPr>
        <a:xfrm>
          <a:off x="0" y="0"/>
          <a:ext cx="0" cy="0"/>
          <a:chOff x="0" y="0"/>
          <a:chExt cx="0" cy="0"/>
        </a:xfrm>
      </p:grpSpPr>
      <p:sp>
        <p:nvSpPr>
          <p:cNvPr id="3032" name="Google Shape;3032;p43"/>
          <p:cNvSpPr txBox="1">
            <a:spLocks noGrp="1"/>
          </p:cNvSpPr>
          <p:nvPr>
            <p:ph type="title"/>
          </p:nvPr>
        </p:nvSpPr>
        <p:spPr>
          <a:xfrm>
            <a:off x="734075" y="1632575"/>
            <a:ext cx="3905100" cy="1272000"/>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2.CUSTOMER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CREATE TABLE CUSTOMER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ID VARCHAR(20) PRIMARY KEY,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NAME VARCHAR (30),</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PHONE_NO VARCHAR (30),</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ADDRESS VARCHAR(50)</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dirty="0"/>
          </a:p>
        </p:txBody>
      </p:sp>
      <p:grpSp>
        <p:nvGrpSpPr>
          <p:cNvPr id="3034" name="Google Shape;3034;p43"/>
          <p:cNvGrpSpPr/>
          <p:nvPr/>
        </p:nvGrpSpPr>
        <p:grpSpPr>
          <a:xfrm>
            <a:off x="1214683" y="821529"/>
            <a:ext cx="4007700" cy="3590594"/>
            <a:chOff x="733925" y="668522"/>
            <a:chExt cx="7276500" cy="697284"/>
          </a:xfrm>
        </p:grpSpPr>
        <p:cxnSp>
          <p:nvCxnSpPr>
            <p:cNvPr id="3035" name="Google Shape;3035;p43"/>
            <p:cNvCxnSpPr/>
            <p:nvPr/>
          </p:nvCxnSpPr>
          <p:spPr>
            <a:xfrm>
              <a:off x="733925" y="1365806"/>
              <a:ext cx="7276500" cy="0"/>
            </a:xfrm>
            <a:prstGeom prst="straightConnector1">
              <a:avLst/>
            </a:prstGeom>
            <a:noFill/>
            <a:ln w="19050" cap="flat" cmpd="sng">
              <a:solidFill>
                <a:schemeClr val="dk2"/>
              </a:solidFill>
              <a:prstDash val="solid"/>
              <a:round/>
              <a:headEnd type="none" w="med" len="med"/>
              <a:tailEnd type="none" w="med" len="med"/>
            </a:ln>
          </p:spPr>
        </p:cxnSp>
        <p:cxnSp>
          <p:nvCxnSpPr>
            <p:cNvPr id="3036" name="Google Shape;3036;p43"/>
            <p:cNvCxnSpPr/>
            <p:nvPr/>
          </p:nvCxnSpPr>
          <p:spPr>
            <a:xfrm>
              <a:off x="733925" y="668522"/>
              <a:ext cx="7276500" cy="0"/>
            </a:xfrm>
            <a:prstGeom prst="straightConnector1">
              <a:avLst/>
            </a:prstGeom>
            <a:noFill/>
            <a:ln w="19050" cap="flat" cmpd="sng">
              <a:solidFill>
                <a:schemeClr val="dk2"/>
              </a:solidFill>
              <a:prstDash val="solid"/>
              <a:round/>
              <a:headEnd type="none" w="med" len="med"/>
              <a:tailEnd type="none" w="med" len="med"/>
            </a:ln>
          </p:spPr>
        </p:cxnSp>
      </p:grpSp>
      <p:pic>
        <p:nvPicPr>
          <p:cNvPr id="8" name="Picture 7" descr="A screenshot of a computer&#10;&#10;Description automatically generated">
            <a:extLst>
              <a:ext uri="{FF2B5EF4-FFF2-40B4-BE49-F238E27FC236}">
                <a16:creationId xmlns:a16="http://schemas.microsoft.com/office/drawing/2014/main" id="{21986DCA-4DD3-4D84-B00B-F1298E674C56}"/>
              </a:ext>
            </a:extLst>
          </p:cNvPr>
          <p:cNvPicPr>
            <a:picLocks noChangeAspect="1"/>
          </p:cNvPicPr>
          <p:nvPr/>
        </p:nvPicPr>
        <p:blipFill>
          <a:blip r:embed="rId3"/>
          <a:stretch>
            <a:fillRect/>
          </a:stretch>
        </p:blipFill>
        <p:spPr>
          <a:xfrm>
            <a:off x="4726547" y="2190498"/>
            <a:ext cx="4301544" cy="10551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31"/>
        <p:cNvGrpSpPr/>
        <p:nvPr/>
      </p:nvGrpSpPr>
      <p:grpSpPr>
        <a:xfrm>
          <a:off x="0" y="0"/>
          <a:ext cx="0" cy="0"/>
          <a:chOff x="0" y="0"/>
          <a:chExt cx="0" cy="0"/>
        </a:xfrm>
      </p:grpSpPr>
      <p:sp>
        <p:nvSpPr>
          <p:cNvPr id="3032" name="Google Shape;3032;p43"/>
          <p:cNvSpPr txBox="1">
            <a:spLocks noGrp="1"/>
          </p:cNvSpPr>
          <p:nvPr>
            <p:ph type="title"/>
          </p:nvPr>
        </p:nvSpPr>
        <p:spPr>
          <a:xfrm>
            <a:off x="734075" y="1632575"/>
            <a:ext cx="3905100" cy="1272000"/>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3.VISITOR</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CREATE TABLE VISITOR</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ID VARCHAR(20) PRIMARY KEY,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NAME VARCHAR (30),</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PHONE_NO VARCHAR (30),</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ADDRESS VARCHAR(50)</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dirty="0"/>
          </a:p>
        </p:txBody>
      </p:sp>
      <p:grpSp>
        <p:nvGrpSpPr>
          <p:cNvPr id="3034" name="Google Shape;3034;p43"/>
          <p:cNvGrpSpPr/>
          <p:nvPr/>
        </p:nvGrpSpPr>
        <p:grpSpPr>
          <a:xfrm>
            <a:off x="1214683" y="821529"/>
            <a:ext cx="4007700" cy="3590594"/>
            <a:chOff x="733925" y="668522"/>
            <a:chExt cx="7276500" cy="697284"/>
          </a:xfrm>
        </p:grpSpPr>
        <p:cxnSp>
          <p:nvCxnSpPr>
            <p:cNvPr id="3035" name="Google Shape;3035;p43"/>
            <p:cNvCxnSpPr/>
            <p:nvPr/>
          </p:nvCxnSpPr>
          <p:spPr>
            <a:xfrm>
              <a:off x="733925" y="1365806"/>
              <a:ext cx="7276500" cy="0"/>
            </a:xfrm>
            <a:prstGeom prst="straightConnector1">
              <a:avLst/>
            </a:prstGeom>
            <a:noFill/>
            <a:ln w="19050" cap="flat" cmpd="sng">
              <a:solidFill>
                <a:schemeClr val="dk2"/>
              </a:solidFill>
              <a:prstDash val="solid"/>
              <a:round/>
              <a:headEnd type="none" w="med" len="med"/>
              <a:tailEnd type="none" w="med" len="med"/>
            </a:ln>
          </p:spPr>
        </p:cxnSp>
        <p:cxnSp>
          <p:nvCxnSpPr>
            <p:cNvPr id="3036" name="Google Shape;3036;p43"/>
            <p:cNvCxnSpPr/>
            <p:nvPr/>
          </p:nvCxnSpPr>
          <p:spPr>
            <a:xfrm>
              <a:off x="733925" y="668522"/>
              <a:ext cx="7276500" cy="0"/>
            </a:xfrm>
            <a:prstGeom prst="straightConnector1">
              <a:avLst/>
            </a:prstGeom>
            <a:noFill/>
            <a:ln w="19050" cap="flat" cmpd="sng">
              <a:solidFill>
                <a:schemeClr val="dk2"/>
              </a:solidFill>
              <a:prstDash val="solid"/>
              <a:round/>
              <a:headEnd type="none" w="med" len="med"/>
              <a:tailEnd type="none" w="med" len="med"/>
            </a:ln>
          </p:spPr>
        </p:cxnSp>
      </p:grpSp>
      <p:pic>
        <p:nvPicPr>
          <p:cNvPr id="7" name="Picture 6" descr="Graphical user interface, application&#10;&#10;Description automatically generated with medium confidence">
            <a:extLst>
              <a:ext uri="{FF2B5EF4-FFF2-40B4-BE49-F238E27FC236}">
                <a16:creationId xmlns:a16="http://schemas.microsoft.com/office/drawing/2014/main" id="{A505E1E4-AF65-4748-B73F-6067261A6861}"/>
              </a:ext>
            </a:extLst>
          </p:cNvPr>
          <p:cNvPicPr>
            <a:picLocks noChangeAspect="1"/>
          </p:cNvPicPr>
          <p:nvPr/>
        </p:nvPicPr>
        <p:blipFill>
          <a:blip r:embed="rId3"/>
          <a:stretch>
            <a:fillRect/>
          </a:stretch>
        </p:blipFill>
        <p:spPr>
          <a:xfrm>
            <a:off x="4572000" y="2179514"/>
            <a:ext cx="4530144" cy="11073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51310549"/>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1"/>
        <p:cNvGrpSpPr/>
        <p:nvPr/>
      </p:nvGrpSpPr>
      <p:grpSpPr>
        <a:xfrm>
          <a:off x="0" y="0"/>
          <a:ext cx="0" cy="0"/>
          <a:chOff x="0" y="0"/>
          <a:chExt cx="0" cy="0"/>
        </a:xfrm>
      </p:grpSpPr>
      <p:sp>
        <p:nvSpPr>
          <p:cNvPr id="3032" name="Google Shape;3032;p43"/>
          <p:cNvSpPr txBox="1">
            <a:spLocks noGrp="1"/>
          </p:cNvSpPr>
          <p:nvPr>
            <p:ph type="title"/>
          </p:nvPr>
        </p:nvSpPr>
        <p:spPr>
          <a:xfrm>
            <a:off x="734075" y="1632575"/>
            <a:ext cx="3905100" cy="1272000"/>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4.</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CREATE TABLE FOOD</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ID VARCHAR(20) PRIMARY KEY,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NAME VARCHAR (30),</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QUATITY VARCHAR (30),</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PRICE VARCHAR(50)</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dirty="0"/>
          </a:p>
        </p:txBody>
      </p:sp>
      <p:grpSp>
        <p:nvGrpSpPr>
          <p:cNvPr id="3034" name="Google Shape;3034;p43"/>
          <p:cNvGrpSpPr/>
          <p:nvPr/>
        </p:nvGrpSpPr>
        <p:grpSpPr>
          <a:xfrm>
            <a:off x="1214683" y="821529"/>
            <a:ext cx="4007700" cy="3590594"/>
            <a:chOff x="733925" y="668522"/>
            <a:chExt cx="7276500" cy="697284"/>
          </a:xfrm>
        </p:grpSpPr>
        <p:cxnSp>
          <p:nvCxnSpPr>
            <p:cNvPr id="3035" name="Google Shape;3035;p43"/>
            <p:cNvCxnSpPr/>
            <p:nvPr/>
          </p:nvCxnSpPr>
          <p:spPr>
            <a:xfrm>
              <a:off x="733925" y="1365806"/>
              <a:ext cx="7276500" cy="0"/>
            </a:xfrm>
            <a:prstGeom prst="straightConnector1">
              <a:avLst/>
            </a:prstGeom>
            <a:noFill/>
            <a:ln w="19050" cap="flat" cmpd="sng">
              <a:solidFill>
                <a:schemeClr val="dk2"/>
              </a:solidFill>
              <a:prstDash val="solid"/>
              <a:round/>
              <a:headEnd type="none" w="med" len="med"/>
              <a:tailEnd type="none" w="med" len="med"/>
            </a:ln>
          </p:spPr>
        </p:cxnSp>
        <p:cxnSp>
          <p:nvCxnSpPr>
            <p:cNvPr id="3036" name="Google Shape;3036;p43"/>
            <p:cNvCxnSpPr/>
            <p:nvPr/>
          </p:nvCxnSpPr>
          <p:spPr>
            <a:xfrm>
              <a:off x="733925" y="668522"/>
              <a:ext cx="7276500" cy="0"/>
            </a:xfrm>
            <a:prstGeom prst="straightConnector1">
              <a:avLst/>
            </a:prstGeom>
            <a:noFill/>
            <a:ln w="19050" cap="flat" cmpd="sng">
              <a:solidFill>
                <a:schemeClr val="dk2"/>
              </a:solidFill>
              <a:prstDash val="solid"/>
              <a:round/>
              <a:headEnd type="none" w="med" len="med"/>
              <a:tailEnd type="none" w="med" len="med"/>
            </a:ln>
          </p:spPr>
        </p:cxnSp>
      </p:grpSp>
      <p:pic>
        <p:nvPicPr>
          <p:cNvPr id="7" name="Picture 6" descr="A screenshot of a computer&#10;&#10;Description automatically generated">
            <a:extLst>
              <a:ext uri="{FF2B5EF4-FFF2-40B4-BE49-F238E27FC236}">
                <a16:creationId xmlns:a16="http://schemas.microsoft.com/office/drawing/2014/main" id="{B872DC07-8D23-4AF4-AC0D-1FC55B3B8298}"/>
              </a:ext>
            </a:extLst>
          </p:cNvPr>
          <p:cNvPicPr>
            <a:picLocks noChangeAspect="1"/>
          </p:cNvPicPr>
          <p:nvPr/>
        </p:nvPicPr>
        <p:blipFill>
          <a:blip r:embed="rId3"/>
          <a:stretch>
            <a:fillRect/>
          </a:stretch>
        </p:blipFill>
        <p:spPr>
          <a:xfrm>
            <a:off x="4697130" y="2080308"/>
            <a:ext cx="4382036" cy="10730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31715244"/>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94"/>
        <p:cNvGrpSpPr/>
        <p:nvPr/>
      </p:nvGrpSpPr>
      <p:grpSpPr>
        <a:xfrm>
          <a:off x="0" y="0"/>
          <a:ext cx="0" cy="0"/>
          <a:chOff x="0" y="0"/>
          <a:chExt cx="0" cy="0"/>
        </a:xfrm>
      </p:grpSpPr>
      <p:sp>
        <p:nvSpPr>
          <p:cNvPr id="2595" name="Google Shape;2595;p30"/>
          <p:cNvSpPr txBox="1">
            <a:spLocks noGrp="1"/>
          </p:cNvSpPr>
          <p:nvPr>
            <p:ph type="title"/>
          </p:nvPr>
        </p:nvSpPr>
        <p:spPr>
          <a:xfrm>
            <a:off x="733925" y="773000"/>
            <a:ext cx="7676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PROJECT IS DONE BY :</a:t>
            </a:r>
            <a:endParaRPr dirty="0"/>
          </a:p>
        </p:txBody>
      </p:sp>
      <p:grpSp>
        <p:nvGrpSpPr>
          <p:cNvPr id="4" name="Google Shape;11966;p71">
            <a:extLst>
              <a:ext uri="{FF2B5EF4-FFF2-40B4-BE49-F238E27FC236}">
                <a16:creationId xmlns:a16="http://schemas.microsoft.com/office/drawing/2014/main" id="{96A99E36-C7DD-4533-91A7-5FD0001D9E1D}"/>
              </a:ext>
            </a:extLst>
          </p:cNvPr>
          <p:cNvGrpSpPr/>
          <p:nvPr/>
        </p:nvGrpSpPr>
        <p:grpSpPr>
          <a:xfrm>
            <a:off x="5016765" y="882697"/>
            <a:ext cx="355991" cy="348719"/>
            <a:chOff x="685475" y="2318350"/>
            <a:chExt cx="301713" cy="295550"/>
          </a:xfrm>
          <a:solidFill>
            <a:schemeClr val="accent1">
              <a:lumMod val="50000"/>
            </a:schemeClr>
          </a:solidFill>
        </p:grpSpPr>
        <p:sp>
          <p:nvSpPr>
            <p:cNvPr id="5" name="Google Shape;11967;p71">
              <a:extLst>
                <a:ext uri="{FF2B5EF4-FFF2-40B4-BE49-F238E27FC236}">
                  <a16:creationId xmlns:a16="http://schemas.microsoft.com/office/drawing/2014/main" id="{1A821940-F9A1-406D-B464-61464613C373}"/>
                </a:ext>
              </a:extLst>
            </p:cNvPr>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grpFill/>
            <a:ln>
              <a:solidFill>
                <a:srgbClr val="FAE5B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968;p71">
              <a:extLst>
                <a:ext uri="{FF2B5EF4-FFF2-40B4-BE49-F238E27FC236}">
                  <a16:creationId xmlns:a16="http://schemas.microsoft.com/office/drawing/2014/main" id="{45E816D7-F936-4AC4-AE21-F8DD6C19A548}"/>
                </a:ext>
              </a:extLst>
            </p:cNvPr>
            <p:cNvSpPr/>
            <p:nvPr/>
          </p:nvSpPr>
          <p:spPr>
            <a:xfrm>
              <a:off x="843813" y="2358564"/>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grpFill/>
            <a:ln>
              <a:solidFill>
                <a:srgbClr val="FAE5B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969;p71">
              <a:extLst>
                <a:ext uri="{FF2B5EF4-FFF2-40B4-BE49-F238E27FC236}">
                  <a16:creationId xmlns:a16="http://schemas.microsoft.com/office/drawing/2014/main" id="{3785548F-7C0F-4F32-9DB3-9FF2D7067120}"/>
                </a:ext>
              </a:extLst>
            </p:cNvPr>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grpFill/>
            <a:ln>
              <a:solidFill>
                <a:srgbClr val="FAE5B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CA82A24-91C7-43DE-8118-39E33AE862EB}"/>
              </a:ext>
            </a:extLst>
          </p:cNvPr>
          <p:cNvSpPr txBox="1"/>
          <p:nvPr/>
        </p:nvSpPr>
        <p:spPr>
          <a:xfrm>
            <a:off x="811353" y="1553668"/>
            <a:ext cx="7852667" cy="160043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       </a:t>
            </a:r>
            <a:r>
              <a:rPr lang="en-US" b="1" dirty="0">
                <a:solidFill>
                  <a:schemeClr val="accent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IRTIZA AHSAN ABIR (21-45009-2)</a:t>
            </a:r>
          </a:p>
          <a:p>
            <a:endParaRPr lang="en-US" b="1" dirty="0">
              <a:solidFill>
                <a:schemeClr val="accent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b="1" dirty="0">
                <a:solidFill>
                  <a:schemeClr val="accent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ASHIK AHAMED (21-45368-2)</a:t>
            </a:r>
          </a:p>
          <a:p>
            <a:endParaRPr lang="en-US" b="1" dirty="0">
              <a:solidFill>
                <a:schemeClr val="accent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b="1" dirty="0">
                <a:solidFill>
                  <a:schemeClr val="accent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SRABONE RAXIT (21-45038-2)</a:t>
            </a:r>
          </a:p>
          <a:p>
            <a:endParaRPr lang="en-US" b="1" dirty="0">
              <a:solidFill>
                <a:schemeClr val="accent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b="1" dirty="0">
                <a:solidFill>
                  <a:schemeClr val="accent1">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KHANDAKER MAHADI AHMED (21-44683-1)</a:t>
            </a:r>
          </a:p>
        </p:txBody>
      </p:sp>
      <p:grpSp>
        <p:nvGrpSpPr>
          <p:cNvPr id="12" name="Google Shape;12447;p72">
            <a:extLst>
              <a:ext uri="{FF2B5EF4-FFF2-40B4-BE49-F238E27FC236}">
                <a16:creationId xmlns:a16="http://schemas.microsoft.com/office/drawing/2014/main" id="{8667DDCF-6145-4523-A6FE-70BF98209835}"/>
              </a:ext>
            </a:extLst>
          </p:cNvPr>
          <p:cNvGrpSpPr/>
          <p:nvPr/>
        </p:nvGrpSpPr>
        <p:grpSpPr>
          <a:xfrm>
            <a:off x="769290" y="1522971"/>
            <a:ext cx="317290" cy="361090"/>
            <a:chOff x="-56774050" y="1904075"/>
            <a:chExt cx="279625" cy="318225"/>
          </a:xfrm>
          <a:solidFill>
            <a:schemeClr val="bg2"/>
          </a:solidFill>
        </p:grpSpPr>
        <p:sp>
          <p:nvSpPr>
            <p:cNvPr id="13" name="Google Shape;12448;p72">
              <a:extLst>
                <a:ext uri="{FF2B5EF4-FFF2-40B4-BE49-F238E27FC236}">
                  <a16:creationId xmlns:a16="http://schemas.microsoft.com/office/drawing/2014/main" id="{A0685D81-7DF0-4152-B77C-B863018A4E59}"/>
                </a:ext>
              </a:extLst>
            </p:cNvPr>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449;p72">
              <a:extLst>
                <a:ext uri="{FF2B5EF4-FFF2-40B4-BE49-F238E27FC236}">
                  <a16:creationId xmlns:a16="http://schemas.microsoft.com/office/drawing/2014/main" id="{86808039-B463-43BE-986B-89C446C886A2}"/>
                </a:ext>
              </a:extLst>
            </p:cNvPr>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2489;p72">
            <a:extLst>
              <a:ext uri="{FF2B5EF4-FFF2-40B4-BE49-F238E27FC236}">
                <a16:creationId xmlns:a16="http://schemas.microsoft.com/office/drawing/2014/main" id="{B66B70FD-5DF2-4422-B3FD-D986E4B00165}"/>
              </a:ext>
            </a:extLst>
          </p:cNvPr>
          <p:cNvGrpSpPr/>
          <p:nvPr/>
        </p:nvGrpSpPr>
        <p:grpSpPr>
          <a:xfrm>
            <a:off x="742483" y="1938486"/>
            <a:ext cx="370905" cy="360976"/>
            <a:chOff x="-56407800" y="1902600"/>
            <a:chExt cx="326875" cy="318125"/>
          </a:xfrm>
          <a:solidFill>
            <a:schemeClr val="bg2"/>
          </a:solidFill>
        </p:grpSpPr>
        <p:sp>
          <p:nvSpPr>
            <p:cNvPr id="19" name="Google Shape;12490;p72">
              <a:extLst>
                <a:ext uri="{FF2B5EF4-FFF2-40B4-BE49-F238E27FC236}">
                  <a16:creationId xmlns:a16="http://schemas.microsoft.com/office/drawing/2014/main" id="{B2BAD5B2-924D-46DD-B22F-578BDC58A86A}"/>
                </a:ext>
              </a:extLst>
            </p:cNvPr>
            <p:cNvSpPr/>
            <p:nvPr/>
          </p:nvSpPr>
          <p:spPr>
            <a:xfrm>
              <a:off x="-562896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491;p72">
              <a:extLst>
                <a:ext uri="{FF2B5EF4-FFF2-40B4-BE49-F238E27FC236}">
                  <a16:creationId xmlns:a16="http://schemas.microsoft.com/office/drawing/2014/main" id="{E4617AF9-34CB-4812-A02F-96CCE60B157D}"/>
                </a:ext>
              </a:extLst>
            </p:cNvPr>
            <p:cNvSpPr/>
            <p:nvPr/>
          </p:nvSpPr>
          <p:spPr>
            <a:xfrm>
              <a:off x="-562156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492;p72">
              <a:extLst>
                <a:ext uri="{FF2B5EF4-FFF2-40B4-BE49-F238E27FC236}">
                  <a16:creationId xmlns:a16="http://schemas.microsoft.com/office/drawing/2014/main" id="{FEFADD89-B3CF-4217-B9EC-9C8B496F3CF8}"/>
                </a:ext>
              </a:extLst>
            </p:cNvPr>
            <p:cNvSpPr/>
            <p:nvPr/>
          </p:nvSpPr>
          <p:spPr>
            <a:xfrm>
              <a:off x="-56407800" y="1902600"/>
              <a:ext cx="326875" cy="318125"/>
            </a:xfrm>
            <a:custGeom>
              <a:avLst/>
              <a:gdLst/>
              <a:ahLst/>
              <a:cxnLst/>
              <a:rect l="l" t="t" r="r" b="b"/>
              <a:pathLst>
                <a:path w="13075" h="12725" extrusionOk="0">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 name="Google Shape;12354;p72">
            <a:extLst>
              <a:ext uri="{FF2B5EF4-FFF2-40B4-BE49-F238E27FC236}">
                <a16:creationId xmlns:a16="http://schemas.microsoft.com/office/drawing/2014/main" id="{9C8AB4FF-AB7A-4E11-980B-BEDE32D028BD}"/>
              </a:ext>
            </a:extLst>
          </p:cNvPr>
          <p:cNvSpPr/>
          <p:nvPr/>
        </p:nvSpPr>
        <p:spPr>
          <a:xfrm>
            <a:off x="742483" y="2353887"/>
            <a:ext cx="361998" cy="361090"/>
          </a:xfrm>
          <a:custGeom>
            <a:avLst/>
            <a:gdLst/>
            <a:ahLst/>
            <a:cxnLst/>
            <a:rect l="l" t="t" r="r" b="b"/>
            <a:pathLst>
              <a:path w="12761" h="12729" extrusionOk="0">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2355;p72">
            <a:extLst>
              <a:ext uri="{FF2B5EF4-FFF2-40B4-BE49-F238E27FC236}">
                <a16:creationId xmlns:a16="http://schemas.microsoft.com/office/drawing/2014/main" id="{2FC0AF11-292F-4831-9CF0-BC038111BD7D}"/>
              </a:ext>
            </a:extLst>
          </p:cNvPr>
          <p:cNvSpPr/>
          <p:nvPr/>
        </p:nvSpPr>
        <p:spPr>
          <a:xfrm>
            <a:off x="891753" y="2546020"/>
            <a:ext cx="20566" cy="20595"/>
          </a:xfrm>
          <a:custGeom>
            <a:avLst/>
            <a:gdLst/>
            <a:ahLst/>
            <a:cxnLst/>
            <a:rect l="l" t="t" r="r" b="b"/>
            <a:pathLst>
              <a:path w="725" h="726" extrusionOk="0">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356;p72">
            <a:extLst>
              <a:ext uri="{FF2B5EF4-FFF2-40B4-BE49-F238E27FC236}">
                <a16:creationId xmlns:a16="http://schemas.microsoft.com/office/drawing/2014/main" id="{0BF5AEAF-FA29-45B3-A789-8FB23E293829}"/>
              </a:ext>
            </a:extLst>
          </p:cNvPr>
          <p:cNvSpPr/>
          <p:nvPr/>
        </p:nvSpPr>
        <p:spPr>
          <a:xfrm>
            <a:off x="976657" y="2546020"/>
            <a:ext cx="20566" cy="20595"/>
          </a:xfrm>
          <a:custGeom>
            <a:avLst/>
            <a:gdLst/>
            <a:ahLst/>
            <a:cxnLst/>
            <a:rect l="l" t="t" r="r" b="b"/>
            <a:pathLst>
              <a:path w="725" h="726" extrusionOk="0">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357;p72">
            <a:extLst>
              <a:ext uri="{FF2B5EF4-FFF2-40B4-BE49-F238E27FC236}">
                <a16:creationId xmlns:a16="http://schemas.microsoft.com/office/drawing/2014/main" id="{96ACEFFF-C811-4453-AE0A-2F0F6C7D075F}"/>
              </a:ext>
            </a:extLst>
          </p:cNvPr>
          <p:cNvSpPr/>
          <p:nvPr/>
        </p:nvSpPr>
        <p:spPr>
          <a:xfrm>
            <a:off x="903355" y="2617762"/>
            <a:ext cx="82266" cy="33757"/>
          </a:xfrm>
          <a:custGeom>
            <a:avLst/>
            <a:gdLst/>
            <a:ahLst/>
            <a:cxnLst/>
            <a:rect l="l" t="t" r="r" b="b"/>
            <a:pathLst>
              <a:path w="2900" h="1190" extrusionOk="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413;p72">
            <a:extLst>
              <a:ext uri="{FF2B5EF4-FFF2-40B4-BE49-F238E27FC236}">
                <a16:creationId xmlns:a16="http://schemas.microsoft.com/office/drawing/2014/main" id="{14C2641E-E36D-402E-B1CD-6551E15C7F3C}"/>
              </a:ext>
            </a:extLst>
          </p:cNvPr>
          <p:cNvSpPr/>
          <p:nvPr/>
        </p:nvSpPr>
        <p:spPr>
          <a:xfrm>
            <a:off x="767512" y="2824960"/>
            <a:ext cx="328042" cy="361771"/>
          </a:xfrm>
          <a:custGeom>
            <a:avLst/>
            <a:gdLst/>
            <a:ahLst/>
            <a:cxnLst/>
            <a:rect l="l" t="t" r="r" b="b"/>
            <a:pathLst>
              <a:path w="11564" h="12753" extrusionOk="0">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 name="Picture 10">
            <a:extLst>
              <a:ext uri="{FF2B5EF4-FFF2-40B4-BE49-F238E27FC236}">
                <a16:creationId xmlns:a16="http://schemas.microsoft.com/office/drawing/2014/main" id="{CECC91DE-79AF-4482-A3EF-441558F4F3B5}"/>
              </a:ext>
            </a:extLst>
          </p:cNvPr>
          <p:cNvPicPr>
            <a:picLocks noChangeAspect="1"/>
          </p:cNvPicPr>
          <p:nvPr/>
        </p:nvPicPr>
        <p:blipFill>
          <a:blip r:embed="rId3"/>
          <a:stretch>
            <a:fillRect/>
          </a:stretch>
        </p:blipFill>
        <p:spPr>
          <a:xfrm>
            <a:off x="6227623" y="1541086"/>
            <a:ext cx="1516751" cy="1516751"/>
          </a:xfrm>
          <a:prstGeom prst="rect">
            <a:avLst/>
          </a:prstGeom>
        </p:spPr>
      </p:pic>
      <p:sp>
        <p:nvSpPr>
          <p:cNvPr id="30" name="TextBox 29">
            <a:extLst>
              <a:ext uri="{FF2B5EF4-FFF2-40B4-BE49-F238E27FC236}">
                <a16:creationId xmlns:a16="http://schemas.microsoft.com/office/drawing/2014/main" id="{2B2EB24E-DE4A-4C1E-A02E-378E2191CB6D}"/>
              </a:ext>
            </a:extLst>
          </p:cNvPr>
          <p:cNvSpPr txBox="1"/>
          <p:nvPr/>
        </p:nvSpPr>
        <p:spPr>
          <a:xfrm>
            <a:off x="876548" y="4453003"/>
            <a:ext cx="7074127" cy="400110"/>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SECTION : G</a:t>
            </a:r>
          </a:p>
        </p:txBody>
      </p:sp>
      <p:sp>
        <p:nvSpPr>
          <p:cNvPr id="8" name="TextBox 7">
            <a:extLst>
              <a:ext uri="{FF2B5EF4-FFF2-40B4-BE49-F238E27FC236}">
                <a16:creationId xmlns:a16="http://schemas.microsoft.com/office/drawing/2014/main" id="{4B3DD451-0A8D-1184-6107-8558033A61E2}"/>
              </a:ext>
            </a:extLst>
          </p:cNvPr>
          <p:cNvSpPr txBox="1"/>
          <p:nvPr/>
        </p:nvSpPr>
        <p:spPr>
          <a:xfrm>
            <a:off x="5191965" y="4062723"/>
            <a:ext cx="3709639" cy="30777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Supervised by Dr. S.M. HASAN Mahmud</a:t>
            </a:r>
          </a:p>
        </p:txBody>
      </p:sp>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1"/>
        <p:cNvGrpSpPr/>
        <p:nvPr/>
      </p:nvGrpSpPr>
      <p:grpSpPr>
        <a:xfrm>
          <a:off x="0" y="0"/>
          <a:ext cx="0" cy="0"/>
          <a:chOff x="0" y="0"/>
          <a:chExt cx="0" cy="0"/>
        </a:xfrm>
      </p:grpSpPr>
      <p:sp>
        <p:nvSpPr>
          <p:cNvPr id="3032" name="Google Shape;3032;p43"/>
          <p:cNvSpPr txBox="1">
            <a:spLocks noGrp="1"/>
          </p:cNvSpPr>
          <p:nvPr>
            <p:ph type="title"/>
          </p:nvPr>
        </p:nvSpPr>
        <p:spPr>
          <a:xfrm>
            <a:off x="734075" y="1632575"/>
            <a:ext cx="3905100" cy="1272000"/>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5.MACHINE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CREATE TABLE MACHINE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NAME VARCHAR (30),</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CODE_NO SMALLINT,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PURCHASE_DATE VARCHAR(50)</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dirty="0"/>
          </a:p>
        </p:txBody>
      </p:sp>
      <p:grpSp>
        <p:nvGrpSpPr>
          <p:cNvPr id="3034" name="Google Shape;3034;p43"/>
          <p:cNvGrpSpPr/>
          <p:nvPr/>
        </p:nvGrpSpPr>
        <p:grpSpPr>
          <a:xfrm>
            <a:off x="1214683" y="821529"/>
            <a:ext cx="4007700" cy="3590594"/>
            <a:chOff x="733925" y="668522"/>
            <a:chExt cx="7276500" cy="697284"/>
          </a:xfrm>
        </p:grpSpPr>
        <p:cxnSp>
          <p:nvCxnSpPr>
            <p:cNvPr id="3035" name="Google Shape;3035;p43"/>
            <p:cNvCxnSpPr/>
            <p:nvPr/>
          </p:nvCxnSpPr>
          <p:spPr>
            <a:xfrm>
              <a:off x="733925" y="1365806"/>
              <a:ext cx="7276500" cy="0"/>
            </a:xfrm>
            <a:prstGeom prst="straightConnector1">
              <a:avLst/>
            </a:prstGeom>
            <a:noFill/>
            <a:ln w="19050" cap="flat" cmpd="sng">
              <a:solidFill>
                <a:schemeClr val="dk2"/>
              </a:solidFill>
              <a:prstDash val="solid"/>
              <a:round/>
              <a:headEnd type="none" w="med" len="med"/>
              <a:tailEnd type="none" w="med" len="med"/>
            </a:ln>
          </p:spPr>
        </p:cxnSp>
        <p:cxnSp>
          <p:nvCxnSpPr>
            <p:cNvPr id="3036" name="Google Shape;3036;p43"/>
            <p:cNvCxnSpPr/>
            <p:nvPr/>
          </p:nvCxnSpPr>
          <p:spPr>
            <a:xfrm>
              <a:off x="733925" y="668522"/>
              <a:ext cx="7276500" cy="0"/>
            </a:xfrm>
            <a:prstGeom prst="straightConnector1">
              <a:avLst/>
            </a:prstGeom>
            <a:noFill/>
            <a:ln w="19050" cap="flat" cmpd="sng">
              <a:solidFill>
                <a:schemeClr val="dk2"/>
              </a:solidFill>
              <a:prstDash val="solid"/>
              <a:round/>
              <a:headEnd type="none" w="med" len="med"/>
              <a:tailEnd type="none" w="med" len="med"/>
            </a:ln>
          </p:spPr>
        </p:cxnSp>
      </p:grpSp>
      <p:pic>
        <p:nvPicPr>
          <p:cNvPr id="7" name="Picture 6" descr="A screenshot of a computer&#10;&#10;Description automatically generated">
            <a:extLst>
              <a:ext uri="{FF2B5EF4-FFF2-40B4-BE49-F238E27FC236}">
                <a16:creationId xmlns:a16="http://schemas.microsoft.com/office/drawing/2014/main" id="{91CA148B-A753-4134-9403-9D63A63A06E7}"/>
              </a:ext>
            </a:extLst>
          </p:cNvPr>
          <p:cNvPicPr>
            <a:picLocks noChangeAspect="1"/>
          </p:cNvPicPr>
          <p:nvPr/>
        </p:nvPicPr>
        <p:blipFill>
          <a:blip r:embed="rId3"/>
          <a:stretch>
            <a:fillRect/>
          </a:stretch>
        </p:blipFill>
        <p:spPr>
          <a:xfrm>
            <a:off x="4694349" y="2268575"/>
            <a:ext cx="4378817" cy="9192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53395903"/>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1"/>
        <p:cNvGrpSpPr/>
        <p:nvPr/>
      </p:nvGrpSpPr>
      <p:grpSpPr>
        <a:xfrm>
          <a:off x="0" y="0"/>
          <a:ext cx="0" cy="0"/>
          <a:chOff x="0" y="0"/>
          <a:chExt cx="0" cy="0"/>
        </a:xfrm>
      </p:grpSpPr>
      <p:sp>
        <p:nvSpPr>
          <p:cNvPr id="3032" name="Google Shape;3032;p43"/>
          <p:cNvSpPr txBox="1">
            <a:spLocks noGrp="1"/>
          </p:cNvSpPr>
          <p:nvPr>
            <p:ph type="title"/>
          </p:nvPr>
        </p:nvSpPr>
        <p:spPr>
          <a:xfrm>
            <a:off x="734075" y="1632575"/>
            <a:ext cx="3905100" cy="1272000"/>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6. RECORDS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CREATE TABLE RECORDS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WORKER_ATTENDANCE VARCHAR (30),</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DAILY_SELL VARCHAR (40),</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PRODUCT_QUANTITY VARCHAR(50),</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REMAINING_STOCKS VARCHAR (40)</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dirty="0"/>
          </a:p>
        </p:txBody>
      </p:sp>
      <p:grpSp>
        <p:nvGrpSpPr>
          <p:cNvPr id="3034" name="Google Shape;3034;p43"/>
          <p:cNvGrpSpPr/>
          <p:nvPr/>
        </p:nvGrpSpPr>
        <p:grpSpPr>
          <a:xfrm>
            <a:off x="1214683" y="821529"/>
            <a:ext cx="4007700" cy="3590594"/>
            <a:chOff x="733925" y="668522"/>
            <a:chExt cx="7276500" cy="697284"/>
          </a:xfrm>
        </p:grpSpPr>
        <p:cxnSp>
          <p:nvCxnSpPr>
            <p:cNvPr id="3035" name="Google Shape;3035;p43"/>
            <p:cNvCxnSpPr/>
            <p:nvPr/>
          </p:nvCxnSpPr>
          <p:spPr>
            <a:xfrm>
              <a:off x="733925" y="1365806"/>
              <a:ext cx="7276500" cy="0"/>
            </a:xfrm>
            <a:prstGeom prst="straightConnector1">
              <a:avLst/>
            </a:prstGeom>
            <a:noFill/>
            <a:ln w="19050" cap="flat" cmpd="sng">
              <a:solidFill>
                <a:schemeClr val="dk2"/>
              </a:solidFill>
              <a:prstDash val="solid"/>
              <a:round/>
              <a:headEnd type="none" w="med" len="med"/>
              <a:tailEnd type="none" w="med" len="med"/>
            </a:ln>
          </p:spPr>
        </p:cxnSp>
        <p:cxnSp>
          <p:nvCxnSpPr>
            <p:cNvPr id="3036" name="Google Shape;3036;p43"/>
            <p:cNvCxnSpPr/>
            <p:nvPr/>
          </p:nvCxnSpPr>
          <p:spPr>
            <a:xfrm>
              <a:off x="733925" y="668522"/>
              <a:ext cx="7276500" cy="0"/>
            </a:xfrm>
            <a:prstGeom prst="straightConnector1">
              <a:avLst/>
            </a:prstGeom>
            <a:noFill/>
            <a:ln w="19050" cap="flat" cmpd="sng">
              <a:solidFill>
                <a:schemeClr val="dk2"/>
              </a:solidFill>
              <a:prstDash val="solid"/>
              <a:round/>
              <a:headEnd type="none" w="med" len="med"/>
              <a:tailEnd type="none" w="med" len="med"/>
            </a:ln>
          </p:spPr>
        </p:cxnSp>
      </p:grpSp>
      <p:pic>
        <p:nvPicPr>
          <p:cNvPr id="7" name="Picture 6" descr="Table&#10;&#10;Description automatically generated">
            <a:extLst>
              <a:ext uri="{FF2B5EF4-FFF2-40B4-BE49-F238E27FC236}">
                <a16:creationId xmlns:a16="http://schemas.microsoft.com/office/drawing/2014/main" id="{F10A219B-CCEE-43DF-889D-B57FF042C6C5}"/>
              </a:ext>
            </a:extLst>
          </p:cNvPr>
          <p:cNvPicPr>
            <a:picLocks noChangeAspect="1"/>
          </p:cNvPicPr>
          <p:nvPr/>
        </p:nvPicPr>
        <p:blipFill>
          <a:blip r:embed="rId3"/>
          <a:stretch>
            <a:fillRect/>
          </a:stretch>
        </p:blipFill>
        <p:spPr>
          <a:xfrm>
            <a:off x="4572000" y="2026668"/>
            <a:ext cx="4514045" cy="9809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35884359"/>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1"/>
        <p:cNvGrpSpPr/>
        <p:nvPr/>
      </p:nvGrpSpPr>
      <p:grpSpPr>
        <a:xfrm>
          <a:off x="0" y="0"/>
          <a:ext cx="0" cy="0"/>
          <a:chOff x="0" y="0"/>
          <a:chExt cx="0" cy="0"/>
        </a:xfrm>
      </p:grpSpPr>
      <p:sp>
        <p:nvSpPr>
          <p:cNvPr id="3032" name="Google Shape;3032;p43"/>
          <p:cNvSpPr txBox="1">
            <a:spLocks noGrp="1"/>
          </p:cNvSpPr>
          <p:nvPr>
            <p:ph type="title"/>
          </p:nvPr>
        </p:nvSpPr>
        <p:spPr>
          <a:xfrm>
            <a:off x="734075" y="1632575"/>
            <a:ext cx="3905100" cy="1272000"/>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7. STOCK</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CREATE TABLE STOCK</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S_VARIETY VARCHAR(30),</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S_QUALITY VARCHAR (40),</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S_QUANTITY VARCHAR(50),</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S_DATE VARCHAR (40)</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dirty="0"/>
          </a:p>
        </p:txBody>
      </p:sp>
      <p:grpSp>
        <p:nvGrpSpPr>
          <p:cNvPr id="3034" name="Google Shape;3034;p43"/>
          <p:cNvGrpSpPr/>
          <p:nvPr/>
        </p:nvGrpSpPr>
        <p:grpSpPr>
          <a:xfrm>
            <a:off x="1214683" y="821529"/>
            <a:ext cx="4007700" cy="3590594"/>
            <a:chOff x="733925" y="668522"/>
            <a:chExt cx="7276500" cy="697284"/>
          </a:xfrm>
        </p:grpSpPr>
        <p:cxnSp>
          <p:nvCxnSpPr>
            <p:cNvPr id="3035" name="Google Shape;3035;p43"/>
            <p:cNvCxnSpPr/>
            <p:nvPr/>
          </p:nvCxnSpPr>
          <p:spPr>
            <a:xfrm>
              <a:off x="733925" y="1365806"/>
              <a:ext cx="7276500" cy="0"/>
            </a:xfrm>
            <a:prstGeom prst="straightConnector1">
              <a:avLst/>
            </a:prstGeom>
            <a:noFill/>
            <a:ln w="19050" cap="flat" cmpd="sng">
              <a:solidFill>
                <a:schemeClr val="dk2"/>
              </a:solidFill>
              <a:prstDash val="solid"/>
              <a:round/>
              <a:headEnd type="none" w="med" len="med"/>
              <a:tailEnd type="none" w="med" len="med"/>
            </a:ln>
          </p:spPr>
        </p:cxnSp>
        <p:cxnSp>
          <p:nvCxnSpPr>
            <p:cNvPr id="3036" name="Google Shape;3036;p43"/>
            <p:cNvCxnSpPr/>
            <p:nvPr/>
          </p:nvCxnSpPr>
          <p:spPr>
            <a:xfrm>
              <a:off x="733925" y="668522"/>
              <a:ext cx="7276500" cy="0"/>
            </a:xfrm>
            <a:prstGeom prst="straightConnector1">
              <a:avLst/>
            </a:prstGeom>
            <a:noFill/>
            <a:ln w="19050" cap="flat" cmpd="sng">
              <a:solidFill>
                <a:schemeClr val="dk2"/>
              </a:solidFill>
              <a:prstDash val="solid"/>
              <a:round/>
              <a:headEnd type="none" w="med" len="med"/>
              <a:tailEnd type="none" w="med" len="med"/>
            </a:ln>
          </p:spPr>
        </p:cxnSp>
      </p:grpSp>
      <p:pic>
        <p:nvPicPr>
          <p:cNvPr id="7" name="Picture 6" descr="Table&#10;&#10;Description automatically generated">
            <a:extLst>
              <a:ext uri="{FF2B5EF4-FFF2-40B4-BE49-F238E27FC236}">
                <a16:creationId xmlns:a16="http://schemas.microsoft.com/office/drawing/2014/main" id="{55BC4816-B118-4321-A00C-5AE4DC4089FC}"/>
              </a:ext>
            </a:extLst>
          </p:cNvPr>
          <p:cNvPicPr>
            <a:picLocks noChangeAspect="1"/>
          </p:cNvPicPr>
          <p:nvPr/>
        </p:nvPicPr>
        <p:blipFill>
          <a:blip r:embed="rId3"/>
          <a:stretch>
            <a:fillRect/>
          </a:stretch>
        </p:blipFill>
        <p:spPr>
          <a:xfrm>
            <a:off x="4729766" y="2133755"/>
            <a:ext cx="4266127" cy="10163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96962603"/>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31"/>
        <p:cNvGrpSpPr/>
        <p:nvPr/>
      </p:nvGrpSpPr>
      <p:grpSpPr>
        <a:xfrm>
          <a:off x="0" y="0"/>
          <a:ext cx="0" cy="0"/>
          <a:chOff x="0" y="0"/>
          <a:chExt cx="0" cy="0"/>
        </a:xfrm>
      </p:grpSpPr>
      <p:sp>
        <p:nvSpPr>
          <p:cNvPr id="3032" name="Google Shape;3032;p43"/>
          <p:cNvSpPr txBox="1">
            <a:spLocks noGrp="1"/>
          </p:cNvSpPr>
          <p:nvPr>
            <p:ph type="title"/>
          </p:nvPr>
        </p:nvSpPr>
        <p:spPr>
          <a:xfrm>
            <a:off x="1004531" y="1299749"/>
            <a:ext cx="3905100" cy="1272000"/>
          </a:xfrm>
          <a:prstGeom prst="rect">
            <a:avLst/>
          </a:prstGeom>
        </p:spPr>
        <p:txBody>
          <a:bodyPr spcFirstLastPara="1" wrap="square" lIns="91425" tIns="91425" rIns="91425" bIns="91425" anchor="ctr" anchorCtr="0">
            <a:noAutofit/>
          </a:bodyPr>
          <a:lstStyle/>
          <a:p>
            <a:pPr marL="914400" marR="0">
              <a:lnSpc>
                <a:spcPct val="150000"/>
              </a:lnSpc>
              <a:spcBef>
                <a:spcPts val="600"/>
              </a:spcBef>
              <a:spcAft>
                <a:spcPts val="600"/>
              </a:spcAft>
            </a:pP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br>
            <a:br>
              <a:rPr lang="en-US" sz="18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dirty="0"/>
          </a:p>
        </p:txBody>
      </p:sp>
      <p:grpSp>
        <p:nvGrpSpPr>
          <p:cNvPr id="3034" name="Google Shape;3034;p43"/>
          <p:cNvGrpSpPr/>
          <p:nvPr/>
        </p:nvGrpSpPr>
        <p:grpSpPr>
          <a:xfrm>
            <a:off x="1214683" y="821529"/>
            <a:ext cx="4007700" cy="3590594"/>
            <a:chOff x="733925" y="668522"/>
            <a:chExt cx="7276500" cy="697284"/>
          </a:xfrm>
        </p:grpSpPr>
        <p:cxnSp>
          <p:nvCxnSpPr>
            <p:cNvPr id="3035" name="Google Shape;3035;p43"/>
            <p:cNvCxnSpPr/>
            <p:nvPr/>
          </p:nvCxnSpPr>
          <p:spPr>
            <a:xfrm>
              <a:off x="733925" y="1365806"/>
              <a:ext cx="7276500" cy="0"/>
            </a:xfrm>
            <a:prstGeom prst="straightConnector1">
              <a:avLst/>
            </a:prstGeom>
            <a:noFill/>
            <a:ln w="19050" cap="flat" cmpd="sng">
              <a:solidFill>
                <a:schemeClr val="dk2"/>
              </a:solidFill>
              <a:prstDash val="solid"/>
              <a:round/>
              <a:headEnd type="none" w="med" len="med"/>
              <a:tailEnd type="none" w="med" len="med"/>
            </a:ln>
          </p:spPr>
        </p:cxnSp>
        <p:cxnSp>
          <p:nvCxnSpPr>
            <p:cNvPr id="3036" name="Google Shape;3036;p43"/>
            <p:cNvCxnSpPr/>
            <p:nvPr/>
          </p:nvCxnSpPr>
          <p:spPr>
            <a:xfrm>
              <a:off x="733925" y="668522"/>
              <a:ext cx="7276500" cy="0"/>
            </a:xfrm>
            <a:prstGeom prst="straightConnector1">
              <a:avLst/>
            </a:prstGeom>
            <a:noFill/>
            <a:ln w="19050" cap="flat" cmpd="sng">
              <a:solidFill>
                <a:schemeClr val="dk2"/>
              </a:solidFill>
              <a:prstDash val="solid"/>
              <a:round/>
              <a:headEnd type="none" w="med" len="med"/>
              <a:tailEnd type="none" w="med" len="med"/>
            </a:ln>
          </p:spPr>
        </p:cxnSp>
      </p:grpSp>
      <p:sp>
        <p:nvSpPr>
          <p:cNvPr id="10" name="TextBox 9">
            <a:extLst>
              <a:ext uri="{FF2B5EF4-FFF2-40B4-BE49-F238E27FC236}">
                <a16:creationId xmlns:a16="http://schemas.microsoft.com/office/drawing/2014/main" id="{AD8CCDA2-E62B-D4EC-BB64-8348187E661A}"/>
              </a:ext>
            </a:extLst>
          </p:cNvPr>
          <p:cNvSpPr txBox="1"/>
          <p:nvPr/>
        </p:nvSpPr>
        <p:spPr>
          <a:xfrm>
            <a:off x="1360448" y="1006611"/>
            <a:ext cx="5084956" cy="3310586"/>
          </a:xfrm>
          <a:prstGeom prst="rect">
            <a:avLst/>
          </a:prstGeom>
          <a:noFill/>
        </p:spPr>
        <p:txBody>
          <a:bodyPr wrap="square">
            <a:spAutoFit/>
          </a:bodyPr>
          <a:lstStyle/>
          <a:p>
            <a:pPr marL="0" marR="0">
              <a:lnSpc>
                <a:spcPct val="107000"/>
              </a:lnSpc>
              <a:spcBef>
                <a:spcPts val="0"/>
              </a:spcBef>
              <a:spcAft>
                <a:spcPts val="800"/>
              </a:spcAft>
            </a:pPr>
            <a:r>
              <a:rPr lang="en-US" sz="14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8. Worker</a:t>
            </a:r>
          </a:p>
          <a:p>
            <a:pPr marL="0" marR="0">
              <a:lnSpc>
                <a:spcPct val="107000"/>
              </a:lnSpc>
              <a:spcBef>
                <a:spcPts val="0"/>
              </a:spcBef>
              <a:spcAft>
                <a:spcPts val="800"/>
              </a:spcAft>
            </a:pPr>
            <a:r>
              <a:rPr lang="en-US" sz="14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CREATE TABLE  WORKER</a:t>
            </a:r>
          </a:p>
          <a:p>
            <a:pPr marL="0" marR="0">
              <a:lnSpc>
                <a:spcPct val="107000"/>
              </a:lnSpc>
              <a:spcBef>
                <a:spcPts val="0"/>
              </a:spcBef>
              <a:spcAft>
                <a:spcPts val="800"/>
              </a:spcAft>
            </a:pPr>
            <a:r>
              <a:rPr lang="en-US" sz="14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4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ID VARCHAR(20) PRIMARY KEY,</a:t>
            </a:r>
          </a:p>
          <a:p>
            <a:pPr marL="0" marR="0">
              <a:lnSpc>
                <a:spcPct val="107000"/>
              </a:lnSpc>
              <a:spcBef>
                <a:spcPts val="0"/>
              </a:spcBef>
              <a:spcAft>
                <a:spcPts val="800"/>
              </a:spcAft>
            </a:pPr>
            <a:r>
              <a:rPr lang="en-US" sz="14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NAME VARCHAR (30),</a:t>
            </a:r>
          </a:p>
          <a:p>
            <a:pPr marL="0" marR="0">
              <a:lnSpc>
                <a:spcPct val="107000"/>
              </a:lnSpc>
              <a:spcBef>
                <a:spcPts val="0"/>
              </a:spcBef>
              <a:spcAft>
                <a:spcPts val="800"/>
              </a:spcAft>
            </a:pPr>
            <a:r>
              <a:rPr lang="en-US" sz="14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SALARY VARCHAR(35),</a:t>
            </a:r>
          </a:p>
          <a:p>
            <a:pPr marL="0" marR="0">
              <a:lnSpc>
                <a:spcPct val="107000"/>
              </a:lnSpc>
              <a:spcBef>
                <a:spcPts val="0"/>
              </a:spcBef>
              <a:spcAft>
                <a:spcPts val="800"/>
              </a:spcAft>
            </a:pPr>
            <a:r>
              <a:rPr lang="en-US" sz="14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PHONE_NO VARCHAR (30),</a:t>
            </a:r>
          </a:p>
          <a:p>
            <a:pPr marL="0" marR="0">
              <a:lnSpc>
                <a:spcPct val="107000"/>
              </a:lnSpc>
              <a:spcBef>
                <a:spcPts val="0"/>
              </a:spcBef>
              <a:spcAft>
                <a:spcPts val="800"/>
              </a:spcAft>
            </a:pPr>
            <a:r>
              <a:rPr lang="en-US" sz="14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EMAIL VARCHAR(50),</a:t>
            </a:r>
          </a:p>
          <a:p>
            <a:pPr marL="0" marR="0">
              <a:lnSpc>
                <a:spcPct val="107000"/>
              </a:lnSpc>
              <a:spcBef>
                <a:spcPts val="0"/>
              </a:spcBef>
              <a:spcAft>
                <a:spcPts val="800"/>
              </a:spcAft>
            </a:pPr>
            <a:r>
              <a:rPr lang="en-US" sz="14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HIREDATE VARCHAR(40) </a:t>
            </a:r>
          </a:p>
          <a:p>
            <a:pPr marL="0" marR="0">
              <a:lnSpc>
                <a:spcPct val="107000"/>
              </a:lnSpc>
              <a:spcBef>
                <a:spcPts val="0"/>
              </a:spcBef>
              <a:spcAft>
                <a:spcPts val="800"/>
              </a:spcAft>
            </a:pPr>
            <a:r>
              <a:rPr lang="en-US" sz="14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a:t>
            </a:r>
          </a:p>
        </p:txBody>
      </p:sp>
      <p:pic>
        <p:nvPicPr>
          <p:cNvPr id="11" name="Picture 10" descr="Table&#10;&#10;Description automatically generated">
            <a:extLst>
              <a:ext uri="{FF2B5EF4-FFF2-40B4-BE49-F238E27FC236}">
                <a16:creationId xmlns:a16="http://schemas.microsoft.com/office/drawing/2014/main" id="{FE0F78C8-A57D-7EAC-D29A-CB566A71745A}"/>
              </a:ext>
            </a:extLst>
          </p:cNvPr>
          <p:cNvPicPr>
            <a:picLocks noChangeAspect="1"/>
          </p:cNvPicPr>
          <p:nvPr/>
        </p:nvPicPr>
        <p:blipFill>
          <a:blip r:embed="rId3"/>
          <a:stretch>
            <a:fillRect/>
          </a:stretch>
        </p:blipFill>
        <p:spPr>
          <a:xfrm>
            <a:off x="4572000" y="1935749"/>
            <a:ext cx="3905099" cy="127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6623635"/>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sp>
        <p:nvSpPr>
          <p:cNvPr id="2968" name="Google Shape;2968;p41"/>
          <p:cNvSpPr txBox="1">
            <a:spLocks noGrp="1"/>
          </p:cNvSpPr>
          <p:nvPr>
            <p:ph type="title"/>
          </p:nvPr>
        </p:nvSpPr>
        <p:spPr>
          <a:xfrm>
            <a:off x="5290475" y="3927838"/>
            <a:ext cx="3127500" cy="3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INSERTATION</a:t>
            </a:r>
            <a:endParaRPr dirty="0"/>
          </a:p>
        </p:txBody>
      </p:sp>
      <p:sp>
        <p:nvSpPr>
          <p:cNvPr id="2969" name="Google Shape;2969;p41"/>
          <p:cNvSpPr txBox="1">
            <a:spLocks noGrp="1"/>
          </p:cNvSpPr>
          <p:nvPr>
            <p:ph type="subTitle" idx="1"/>
          </p:nvPr>
        </p:nvSpPr>
        <p:spPr>
          <a:xfrm>
            <a:off x="64394" y="3445099"/>
            <a:ext cx="6632620" cy="967025"/>
          </a:xfrm>
          <a:prstGeom prst="rect">
            <a:avLst/>
          </a:prstGeom>
        </p:spPr>
        <p:txBody>
          <a:bodyPr spcFirstLastPara="1" wrap="square" lIns="91425" tIns="91425" rIns="91425" bIns="91425" anchor="ctr" anchorCtr="0">
            <a:noAutofit/>
          </a:bodyPr>
          <a:lstStyle/>
          <a:p>
            <a:pPr marL="1408430" marR="0">
              <a:lnSpc>
                <a:spcPct val="105000"/>
              </a:lnSpc>
              <a:spcBef>
                <a:spcPts val="600"/>
              </a:spcBef>
              <a:spcAft>
                <a:spcPts val="600"/>
              </a:spcAft>
            </a:pPr>
            <a:r>
              <a:rPr lang="en-US" sz="10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FOOD_FACTORY</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1408430" marR="0">
              <a:lnSpc>
                <a:spcPct val="105000"/>
              </a:lnSpc>
              <a:spcBef>
                <a:spcPts val="600"/>
              </a:spcBef>
              <a:spcAft>
                <a:spcPts val="600"/>
              </a:spcAft>
            </a:pPr>
            <a:r>
              <a:rPr lang="en-US" sz="10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1408430" marR="0">
              <a:lnSpc>
                <a:spcPct val="105000"/>
              </a:lnSpc>
              <a:spcBef>
                <a:spcPts val="600"/>
              </a:spcBef>
              <a:spcAft>
                <a:spcPts val="600"/>
              </a:spcAft>
            </a:pPr>
            <a:r>
              <a:rPr lang="en-US" sz="10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(24151,'HASAN FOOD FACTORY','DHAKA’, ‘AAAA@GAMIL.COM');</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1408430" marR="0">
              <a:lnSpc>
                <a:spcPct val="105000"/>
              </a:lnSpc>
              <a:spcBef>
                <a:spcPts val="600"/>
              </a:spcBef>
              <a:spcAft>
                <a:spcPts val="600"/>
              </a:spcAft>
            </a:pPr>
            <a:r>
              <a:rPr lang="en-US" sz="10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000" dirty="0"/>
          </a:p>
        </p:txBody>
      </p:sp>
      <p:grpSp>
        <p:nvGrpSpPr>
          <p:cNvPr id="2970" name="Google Shape;2970;p41"/>
          <p:cNvGrpSpPr/>
          <p:nvPr/>
        </p:nvGrpSpPr>
        <p:grpSpPr>
          <a:xfrm>
            <a:off x="5640889" y="3855678"/>
            <a:ext cx="2675569" cy="478528"/>
            <a:chOff x="733925" y="689750"/>
            <a:chExt cx="7276500" cy="654800"/>
          </a:xfrm>
        </p:grpSpPr>
        <p:cxnSp>
          <p:nvCxnSpPr>
            <p:cNvPr id="2971" name="Google Shape;2971;p41"/>
            <p:cNvCxnSpPr/>
            <p:nvPr/>
          </p:nvCxnSpPr>
          <p:spPr>
            <a:xfrm>
              <a:off x="733925" y="1344550"/>
              <a:ext cx="7276500" cy="0"/>
            </a:xfrm>
            <a:prstGeom prst="straightConnector1">
              <a:avLst/>
            </a:prstGeom>
            <a:noFill/>
            <a:ln w="19050" cap="flat" cmpd="sng">
              <a:solidFill>
                <a:schemeClr val="dk1"/>
              </a:solidFill>
              <a:prstDash val="solid"/>
              <a:round/>
              <a:headEnd type="none" w="med" len="med"/>
              <a:tailEnd type="none" w="med" len="med"/>
            </a:ln>
          </p:spPr>
        </p:cxnSp>
        <p:cxnSp>
          <p:nvCxnSpPr>
            <p:cNvPr id="2972" name="Google Shape;2972;p41"/>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pic>
        <p:nvPicPr>
          <p:cNvPr id="8" name="Picture 7" descr="Graphical user interface, text, application, email&#10;&#10;Description automatically generated">
            <a:extLst>
              <a:ext uri="{FF2B5EF4-FFF2-40B4-BE49-F238E27FC236}">
                <a16:creationId xmlns:a16="http://schemas.microsoft.com/office/drawing/2014/main" id="{77A43112-EDD1-446D-92D9-2A1DE9F8DD12}"/>
              </a:ext>
            </a:extLst>
          </p:cNvPr>
          <p:cNvPicPr>
            <a:picLocks noChangeAspect="1"/>
          </p:cNvPicPr>
          <p:nvPr/>
        </p:nvPicPr>
        <p:blipFill>
          <a:blip r:embed="rId3"/>
          <a:stretch>
            <a:fillRect/>
          </a:stretch>
        </p:blipFill>
        <p:spPr>
          <a:xfrm>
            <a:off x="901078" y="936770"/>
            <a:ext cx="7341844" cy="152326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sp>
        <p:nvSpPr>
          <p:cNvPr id="2968" name="Google Shape;2968;p41"/>
          <p:cNvSpPr txBox="1">
            <a:spLocks noGrp="1"/>
          </p:cNvSpPr>
          <p:nvPr>
            <p:ph type="title"/>
          </p:nvPr>
        </p:nvSpPr>
        <p:spPr>
          <a:xfrm>
            <a:off x="5290475" y="3927838"/>
            <a:ext cx="3127500" cy="3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INSERTATION</a:t>
            </a:r>
            <a:endParaRPr dirty="0"/>
          </a:p>
        </p:txBody>
      </p:sp>
      <p:sp>
        <p:nvSpPr>
          <p:cNvPr id="2969" name="Google Shape;2969;p41"/>
          <p:cNvSpPr txBox="1">
            <a:spLocks noGrp="1"/>
          </p:cNvSpPr>
          <p:nvPr>
            <p:ph type="subTitle" idx="1"/>
          </p:nvPr>
        </p:nvSpPr>
        <p:spPr>
          <a:xfrm>
            <a:off x="135227" y="2088237"/>
            <a:ext cx="6632620" cy="967025"/>
          </a:xfrm>
          <a:prstGeom prst="rect">
            <a:avLst/>
          </a:prstGeom>
        </p:spPr>
        <p:txBody>
          <a:bodyPr spcFirstLastPara="1" wrap="square" lIns="91425" tIns="91425" rIns="91425" bIns="91425" anchor="ctr" anchorCtr="0">
            <a:noAutofit/>
          </a:bodyPr>
          <a:lstStyle/>
          <a:p>
            <a:pPr marL="457200" marR="0">
              <a:lnSpc>
                <a:spcPct val="150000"/>
              </a:lnSpc>
              <a:spcBef>
                <a:spcPts val="600"/>
              </a:spcBef>
              <a:spcAft>
                <a:spcPts val="600"/>
              </a:spcAft>
            </a:pPr>
            <a:endPar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a:lnSpc>
                <a:spcPct val="150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WORKER</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50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50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(1,'kamal','2000','0181xxxxx’, ‘kamal@gmaiL.com','1-1-2017');</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50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50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WORKER</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50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50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(3,'karim','4500','0181xxxxx’, ‘karim@gmail.com','7-7-2018');</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50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50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WORKER</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50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50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(2,'jamal','4000','0181xxxx’, ‘jamal@gmail.com','3-7-2017');</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50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50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WORKER</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50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50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(4,'Rahim','5000','0181xxxxx’, ‘Rahim@gmail.com','2-2-2019');</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1408430" marR="0">
              <a:lnSpc>
                <a:spcPct val="105000"/>
              </a:lnSpc>
              <a:spcBef>
                <a:spcPts val="600"/>
              </a:spcBef>
              <a:spcAft>
                <a:spcPts val="600"/>
              </a:spcAft>
            </a:pPr>
            <a:r>
              <a:rPr lang="en-US" sz="8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000" dirty="0"/>
          </a:p>
        </p:txBody>
      </p:sp>
      <p:grpSp>
        <p:nvGrpSpPr>
          <p:cNvPr id="2970" name="Google Shape;2970;p41"/>
          <p:cNvGrpSpPr/>
          <p:nvPr/>
        </p:nvGrpSpPr>
        <p:grpSpPr>
          <a:xfrm>
            <a:off x="5640889" y="3855678"/>
            <a:ext cx="2675569" cy="478528"/>
            <a:chOff x="733925" y="689750"/>
            <a:chExt cx="7276500" cy="654800"/>
          </a:xfrm>
        </p:grpSpPr>
        <p:cxnSp>
          <p:nvCxnSpPr>
            <p:cNvPr id="2971" name="Google Shape;2971;p41"/>
            <p:cNvCxnSpPr/>
            <p:nvPr/>
          </p:nvCxnSpPr>
          <p:spPr>
            <a:xfrm>
              <a:off x="733925" y="1344550"/>
              <a:ext cx="7276500" cy="0"/>
            </a:xfrm>
            <a:prstGeom prst="straightConnector1">
              <a:avLst/>
            </a:prstGeom>
            <a:noFill/>
            <a:ln w="19050" cap="flat" cmpd="sng">
              <a:solidFill>
                <a:schemeClr val="dk1"/>
              </a:solidFill>
              <a:prstDash val="solid"/>
              <a:round/>
              <a:headEnd type="none" w="med" len="med"/>
              <a:tailEnd type="none" w="med" len="med"/>
            </a:ln>
          </p:spPr>
        </p:cxnSp>
        <p:cxnSp>
          <p:nvCxnSpPr>
            <p:cNvPr id="2972" name="Google Shape;2972;p41"/>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pic>
        <p:nvPicPr>
          <p:cNvPr id="9" name="Picture 8" descr="Table&#10;&#10;Description automatically generated">
            <a:extLst>
              <a:ext uri="{FF2B5EF4-FFF2-40B4-BE49-F238E27FC236}">
                <a16:creationId xmlns:a16="http://schemas.microsoft.com/office/drawing/2014/main" id="{1F086D48-F725-4B89-A888-B628015E57F3}"/>
              </a:ext>
            </a:extLst>
          </p:cNvPr>
          <p:cNvPicPr>
            <a:picLocks noChangeAspect="1"/>
          </p:cNvPicPr>
          <p:nvPr/>
        </p:nvPicPr>
        <p:blipFill>
          <a:blip r:embed="rId3"/>
          <a:stretch>
            <a:fillRect/>
          </a:stretch>
        </p:blipFill>
        <p:spPr>
          <a:xfrm>
            <a:off x="4432715" y="1184909"/>
            <a:ext cx="3985260" cy="13868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235302"/>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sp>
        <p:nvSpPr>
          <p:cNvPr id="2968" name="Google Shape;2968;p41"/>
          <p:cNvSpPr txBox="1">
            <a:spLocks noGrp="1"/>
          </p:cNvSpPr>
          <p:nvPr>
            <p:ph type="title"/>
          </p:nvPr>
        </p:nvSpPr>
        <p:spPr>
          <a:xfrm>
            <a:off x="5290475" y="3927838"/>
            <a:ext cx="3127500" cy="3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INSERTATION</a:t>
            </a:r>
            <a:endParaRPr dirty="0"/>
          </a:p>
        </p:txBody>
      </p:sp>
      <p:sp>
        <p:nvSpPr>
          <p:cNvPr id="2969" name="Google Shape;2969;p41"/>
          <p:cNvSpPr txBox="1">
            <a:spLocks noGrp="1"/>
          </p:cNvSpPr>
          <p:nvPr>
            <p:ph type="subTitle" idx="1"/>
          </p:nvPr>
        </p:nvSpPr>
        <p:spPr>
          <a:xfrm>
            <a:off x="135227" y="2088237"/>
            <a:ext cx="6632620" cy="967025"/>
          </a:xfrm>
          <a:prstGeom prst="rect">
            <a:avLst/>
          </a:prstGeom>
        </p:spPr>
        <p:txBody>
          <a:bodyPr spcFirstLastPara="1" wrap="square" lIns="91425" tIns="91425" rIns="91425" bIns="91425" anchor="ctr" anchorCtr="0">
            <a:noAutofit/>
          </a:bodyPr>
          <a:lstStyle/>
          <a:p>
            <a:pPr marL="457200" marR="0">
              <a:lnSpc>
                <a:spcPct val="150000"/>
              </a:lnSpc>
              <a:spcBef>
                <a:spcPts val="600"/>
              </a:spcBef>
              <a:spcAft>
                <a:spcPts val="600"/>
              </a:spcAft>
            </a:pPr>
            <a:endPar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STOCK</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('10 TYPES','VERY GOOD','1 HOUSE','21-01-2022');</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STOCK</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('12 TYPES','GOOD','1 HOUSE','11-01-2022');</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STOCK</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('12 TYPES','GOOD','1 HOUSE','11-01-2022');</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STOCK</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('7 TYPES','NORMAL','1 HOUSE','11-04-2022');</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1408430" marR="0">
              <a:lnSpc>
                <a:spcPct val="105000"/>
              </a:lnSpc>
              <a:spcBef>
                <a:spcPts val="600"/>
              </a:spcBef>
              <a:spcAft>
                <a:spcPts val="600"/>
              </a:spcAft>
            </a:pPr>
            <a:r>
              <a:rPr lang="en-US" sz="8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800" dirty="0"/>
          </a:p>
        </p:txBody>
      </p:sp>
      <p:grpSp>
        <p:nvGrpSpPr>
          <p:cNvPr id="2970" name="Google Shape;2970;p41"/>
          <p:cNvGrpSpPr/>
          <p:nvPr/>
        </p:nvGrpSpPr>
        <p:grpSpPr>
          <a:xfrm>
            <a:off x="5640889" y="3855678"/>
            <a:ext cx="2675569" cy="478528"/>
            <a:chOff x="733925" y="689750"/>
            <a:chExt cx="7276500" cy="654800"/>
          </a:xfrm>
        </p:grpSpPr>
        <p:cxnSp>
          <p:nvCxnSpPr>
            <p:cNvPr id="2971" name="Google Shape;2971;p41"/>
            <p:cNvCxnSpPr/>
            <p:nvPr/>
          </p:nvCxnSpPr>
          <p:spPr>
            <a:xfrm>
              <a:off x="733925" y="1344550"/>
              <a:ext cx="7276500" cy="0"/>
            </a:xfrm>
            <a:prstGeom prst="straightConnector1">
              <a:avLst/>
            </a:prstGeom>
            <a:noFill/>
            <a:ln w="19050" cap="flat" cmpd="sng">
              <a:solidFill>
                <a:schemeClr val="dk1"/>
              </a:solidFill>
              <a:prstDash val="solid"/>
              <a:round/>
              <a:headEnd type="none" w="med" len="med"/>
              <a:tailEnd type="none" w="med" len="med"/>
            </a:ln>
          </p:spPr>
        </p:cxnSp>
        <p:cxnSp>
          <p:nvCxnSpPr>
            <p:cNvPr id="2972" name="Google Shape;2972;p41"/>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pic>
        <p:nvPicPr>
          <p:cNvPr id="8" name="Picture 7" descr="Table&#10;&#10;Description automatically generated">
            <a:extLst>
              <a:ext uri="{FF2B5EF4-FFF2-40B4-BE49-F238E27FC236}">
                <a16:creationId xmlns:a16="http://schemas.microsoft.com/office/drawing/2014/main" id="{D90172CF-CD1E-4CA5-B5DE-B7DE694B30DF}"/>
              </a:ext>
            </a:extLst>
          </p:cNvPr>
          <p:cNvPicPr>
            <a:picLocks noChangeAspect="1"/>
          </p:cNvPicPr>
          <p:nvPr/>
        </p:nvPicPr>
        <p:blipFill>
          <a:blip r:embed="rId3"/>
          <a:stretch>
            <a:fillRect/>
          </a:stretch>
        </p:blipFill>
        <p:spPr>
          <a:xfrm>
            <a:off x="4316192" y="1211111"/>
            <a:ext cx="4329811" cy="168208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16365516"/>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sp>
        <p:nvSpPr>
          <p:cNvPr id="2968" name="Google Shape;2968;p41"/>
          <p:cNvSpPr txBox="1">
            <a:spLocks noGrp="1"/>
          </p:cNvSpPr>
          <p:nvPr>
            <p:ph type="title"/>
          </p:nvPr>
        </p:nvSpPr>
        <p:spPr>
          <a:xfrm>
            <a:off x="5290475" y="3927838"/>
            <a:ext cx="3127500" cy="3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INSERTATION</a:t>
            </a:r>
            <a:endParaRPr dirty="0"/>
          </a:p>
        </p:txBody>
      </p:sp>
      <p:sp>
        <p:nvSpPr>
          <p:cNvPr id="2969" name="Google Shape;2969;p41"/>
          <p:cNvSpPr txBox="1">
            <a:spLocks noGrp="1"/>
          </p:cNvSpPr>
          <p:nvPr>
            <p:ph type="subTitle" idx="1"/>
          </p:nvPr>
        </p:nvSpPr>
        <p:spPr>
          <a:xfrm>
            <a:off x="135227" y="2088237"/>
            <a:ext cx="6632620" cy="967025"/>
          </a:xfrm>
          <a:prstGeom prst="rect">
            <a:avLst/>
          </a:prstGeom>
        </p:spPr>
        <p:txBody>
          <a:bodyPr spcFirstLastPara="1" wrap="square" lIns="91425" tIns="91425" rIns="91425" bIns="91425" anchor="ctr" anchorCtr="0">
            <a:noAutofit/>
          </a:bodyPr>
          <a:lstStyle/>
          <a:p>
            <a:pPr marL="0" marR="0">
              <a:lnSpc>
                <a:spcPct val="105000"/>
              </a:lnSpc>
              <a:spcBef>
                <a:spcPts val="600"/>
              </a:spcBef>
              <a:spcAft>
                <a:spcPts val="600"/>
              </a:spcAft>
            </a:pPr>
            <a:endPar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endParaRPr lang="en-US" sz="800" dirty="0">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endPar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FOOD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(701,'BISCUIT','10000','300');</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FOOD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(702,'BREAD','20000','100');</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FOOD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(703,'CAKE','30000','150');</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FOOD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(704,'CHIPS','50000','80');</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50000"/>
              </a:lnSpc>
              <a:spcBef>
                <a:spcPts val="600"/>
              </a:spcBef>
              <a:spcAft>
                <a:spcPts val="600"/>
              </a:spcAft>
            </a:pPr>
            <a:endParaRPr lang="en-US" sz="8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1408430" marR="0">
              <a:lnSpc>
                <a:spcPct val="105000"/>
              </a:lnSpc>
              <a:spcBef>
                <a:spcPts val="600"/>
              </a:spcBef>
              <a:spcAft>
                <a:spcPts val="600"/>
              </a:spcAft>
            </a:pPr>
            <a:r>
              <a:rPr lang="en-US" sz="8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800" dirty="0"/>
          </a:p>
        </p:txBody>
      </p:sp>
      <p:grpSp>
        <p:nvGrpSpPr>
          <p:cNvPr id="2970" name="Google Shape;2970;p41"/>
          <p:cNvGrpSpPr/>
          <p:nvPr/>
        </p:nvGrpSpPr>
        <p:grpSpPr>
          <a:xfrm>
            <a:off x="5640889" y="3855678"/>
            <a:ext cx="2675569" cy="478528"/>
            <a:chOff x="733925" y="689750"/>
            <a:chExt cx="7276500" cy="654800"/>
          </a:xfrm>
        </p:grpSpPr>
        <p:cxnSp>
          <p:nvCxnSpPr>
            <p:cNvPr id="2971" name="Google Shape;2971;p41"/>
            <p:cNvCxnSpPr/>
            <p:nvPr/>
          </p:nvCxnSpPr>
          <p:spPr>
            <a:xfrm>
              <a:off x="733925" y="1344550"/>
              <a:ext cx="7276500" cy="0"/>
            </a:xfrm>
            <a:prstGeom prst="straightConnector1">
              <a:avLst/>
            </a:prstGeom>
            <a:noFill/>
            <a:ln w="19050" cap="flat" cmpd="sng">
              <a:solidFill>
                <a:schemeClr val="dk1"/>
              </a:solidFill>
              <a:prstDash val="solid"/>
              <a:round/>
              <a:headEnd type="none" w="med" len="med"/>
              <a:tailEnd type="none" w="med" len="med"/>
            </a:ln>
          </p:spPr>
        </p:cxnSp>
        <p:cxnSp>
          <p:nvCxnSpPr>
            <p:cNvPr id="2972" name="Google Shape;2972;p41"/>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pic>
        <p:nvPicPr>
          <p:cNvPr id="9" name="Picture 8" descr="Table&#10;&#10;Description automatically generated">
            <a:extLst>
              <a:ext uri="{FF2B5EF4-FFF2-40B4-BE49-F238E27FC236}">
                <a16:creationId xmlns:a16="http://schemas.microsoft.com/office/drawing/2014/main" id="{B87802D3-38A6-4AA0-8FEF-6DFF58318824}"/>
              </a:ext>
            </a:extLst>
          </p:cNvPr>
          <p:cNvPicPr>
            <a:picLocks noChangeAspect="1"/>
          </p:cNvPicPr>
          <p:nvPr/>
        </p:nvPicPr>
        <p:blipFill>
          <a:blip r:embed="rId3"/>
          <a:stretch>
            <a:fillRect/>
          </a:stretch>
        </p:blipFill>
        <p:spPr>
          <a:xfrm>
            <a:off x="5388538" y="1215661"/>
            <a:ext cx="3029437" cy="139098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09261884"/>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sp>
        <p:nvSpPr>
          <p:cNvPr id="2968" name="Google Shape;2968;p41"/>
          <p:cNvSpPr txBox="1">
            <a:spLocks noGrp="1"/>
          </p:cNvSpPr>
          <p:nvPr>
            <p:ph type="title"/>
          </p:nvPr>
        </p:nvSpPr>
        <p:spPr>
          <a:xfrm>
            <a:off x="5290475" y="3927838"/>
            <a:ext cx="3127500" cy="3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INSERTATION</a:t>
            </a:r>
            <a:endParaRPr dirty="0"/>
          </a:p>
        </p:txBody>
      </p:sp>
      <p:sp>
        <p:nvSpPr>
          <p:cNvPr id="2969" name="Google Shape;2969;p41"/>
          <p:cNvSpPr txBox="1">
            <a:spLocks noGrp="1"/>
          </p:cNvSpPr>
          <p:nvPr>
            <p:ph type="subTitle" idx="1"/>
          </p:nvPr>
        </p:nvSpPr>
        <p:spPr>
          <a:xfrm>
            <a:off x="135227" y="2088237"/>
            <a:ext cx="6632620" cy="967025"/>
          </a:xfrm>
          <a:prstGeom prst="rect">
            <a:avLst/>
          </a:prstGeom>
        </p:spPr>
        <p:txBody>
          <a:bodyPr spcFirstLastPara="1" wrap="square" lIns="91425" tIns="91425" rIns="91425" bIns="91425" anchor="ctr" anchorCtr="0">
            <a:noAutofit/>
          </a:bodyPr>
          <a:lstStyle/>
          <a:p>
            <a:pPr marL="0" marR="0">
              <a:lnSpc>
                <a:spcPct val="105000"/>
              </a:lnSpc>
              <a:spcBef>
                <a:spcPts val="600"/>
              </a:spcBef>
              <a:spcAft>
                <a:spcPts val="600"/>
              </a:spcAft>
            </a:pPr>
            <a:endPar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endParaRPr lang="en-US" sz="900" dirty="0">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endPar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CUSTOMER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(1,'ABIR','0181xxxxx','KURIL, DHAKA,20/A');</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CUSTOMER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(2,'ZAYAD','0181xxxxx','KURIL, DHAKA,10/A');</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CUSTOMER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(3,'FAYAZ','0181xxxxx','DHANMONDI, DHAKA,20/C');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CUSTOMER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(4,'SRABONE','0181xxxxx','BASHUNDHARA, DHAKA,2/D');</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50000"/>
              </a:lnSpc>
              <a:spcBef>
                <a:spcPts val="600"/>
              </a:spcBef>
              <a:spcAft>
                <a:spcPts val="600"/>
              </a:spcAft>
            </a:pPr>
            <a:endPar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1408430" marR="0">
              <a:lnSpc>
                <a:spcPct val="105000"/>
              </a:lnSpc>
              <a:spcBef>
                <a:spcPts val="600"/>
              </a:spcBef>
              <a:spcAft>
                <a:spcPts val="600"/>
              </a:spcAft>
            </a:pPr>
            <a:r>
              <a:rPr lang="en-US" sz="9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900" dirty="0"/>
          </a:p>
        </p:txBody>
      </p:sp>
      <p:grpSp>
        <p:nvGrpSpPr>
          <p:cNvPr id="2970" name="Google Shape;2970;p41"/>
          <p:cNvGrpSpPr/>
          <p:nvPr/>
        </p:nvGrpSpPr>
        <p:grpSpPr>
          <a:xfrm>
            <a:off x="5640889" y="3855678"/>
            <a:ext cx="2675569" cy="478528"/>
            <a:chOff x="733925" y="689750"/>
            <a:chExt cx="7276500" cy="654800"/>
          </a:xfrm>
        </p:grpSpPr>
        <p:cxnSp>
          <p:nvCxnSpPr>
            <p:cNvPr id="2971" name="Google Shape;2971;p41"/>
            <p:cNvCxnSpPr/>
            <p:nvPr/>
          </p:nvCxnSpPr>
          <p:spPr>
            <a:xfrm>
              <a:off x="733925" y="1344550"/>
              <a:ext cx="7276500" cy="0"/>
            </a:xfrm>
            <a:prstGeom prst="straightConnector1">
              <a:avLst/>
            </a:prstGeom>
            <a:noFill/>
            <a:ln w="19050" cap="flat" cmpd="sng">
              <a:solidFill>
                <a:schemeClr val="dk1"/>
              </a:solidFill>
              <a:prstDash val="solid"/>
              <a:round/>
              <a:headEnd type="none" w="med" len="med"/>
              <a:tailEnd type="none" w="med" len="med"/>
            </a:ln>
          </p:spPr>
        </p:cxnSp>
        <p:cxnSp>
          <p:nvCxnSpPr>
            <p:cNvPr id="2972" name="Google Shape;2972;p41"/>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pic>
        <p:nvPicPr>
          <p:cNvPr id="8" name="Picture 7" descr="Table&#10;&#10;Description automatically generated">
            <a:extLst>
              <a:ext uri="{FF2B5EF4-FFF2-40B4-BE49-F238E27FC236}">
                <a16:creationId xmlns:a16="http://schemas.microsoft.com/office/drawing/2014/main" id="{A6E369CD-A231-41D9-A9C7-CFFC4E8F8218}"/>
              </a:ext>
            </a:extLst>
          </p:cNvPr>
          <p:cNvPicPr>
            <a:picLocks noChangeAspect="1"/>
          </p:cNvPicPr>
          <p:nvPr/>
        </p:nvPicPr>
        <p:blipFill>
          <a:blip r:embed="rId3"/>
          <a:stretch>
            <a:fillRect/>
          </a:stretch>
        </p:blipFill>
        <p:spPr>
          <a:xfrm>
            <a:off x="4893471" y="1509643"/>
            <a:ext cx="3748752" cy="143513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94164315"/>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sp>
        <p:nvSpPr>
          <p:cNvPr id="2968" name="Google Shape;2968;p41"/>
          <p:cNvSpPr txBox="1">
            <a:spLocks noGrp="1"/>
          </p:cNvSpPr>
          <p:nvPr>
            <p:ph type="title"/>
          </p:nvPr>
        </p:nvSpPr>
        <p:spPr>
          <a:xfrm>
            <a:off x="5290475" y="3927838"/>
            <a:ext cx="3127500" cy="3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INSERTATION</a:t>
            </a:r>
            <a:endParaRPr dirty="0"/>
          </a:p>
        </p:txBody>
      </p:sp>
      <p:sp>
        <p:nvSpPr>
          <p:cNvPr id="2969" name="Google Shape;2969;p41"/>
          <p:cNvSpPr txBox="1">
            <a:spLocks noGrp="1"/>
          </p:cNvSpPr>
          <p:nvPr>
            <p:ph type="subTitle" idx="1"/>
          </p:nvPr>
        </p:nvSpPr>
        <p:spPr>
          <a:xfrm>
            <a:off x="135227" y="2088237"/>
            <a:ext cx="6632620" cy="967025"/>
          </a:xfrm>
          <a:prstGeom prst="rect">
            <a:avLst/>
          </a:prstGeom>
        </p:spPr>
        <p:txBody>
          <a:bodyPr spcFirstLastPara="1" wrap="square" lIns="91425" tIns="91425" rIns="91425" bIns="91425" anchor="ctr" anchorCtr="0">
            <a:noAutofit/>
          </a:bodyPr>
          <a:lstStyle/>
          <a:p>
            <a:pPr marL="0" marR="0">
              <a:lnSpc>
                <a:spcPct val="105000"/>
              </a:lnSpc>
              <a:spcBef>
                <a:spcPts val="600"/>
              </a:spcBef>
              <a:spcAft>
                <a:spcPts val="600"/>
              </a:spcAft>
            </a:pPr>
            <a:endPar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endParaRPr lang="en-US" sz="900" dirty="0">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endPar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VISITOR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(101,'NAHID','0181xxxxx','GULSHAN, DHAKA,3/D');</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VISITOR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(102,'SHAMIM','0181xxxxx','RAMPURA, DHAKA,20/G');</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VISITOR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(103,'SHAWN','0181xxxxx','BASHABO, DHAKA,1/5');</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VISITOR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(104,'AKRAM','0181xxxxx','NORDA, DHAKA,5/E');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50000"/>
              </a:lnSpc>
              <a:spcBef>
                <a:spcPts val="600"/>
              </a:spcBef>
              <a:spcAft>
                <a:spcPts val="600"/>
              </a:spcAft>
            </a:pPr>
            <a:endPar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1408430" marR="0">
              <a:lnSpc>
                <a:spcPct val="105000"/>
              </a:lnSpc>
              <a:spcBef>
                <a:spcPts val="600"/>
              </a:spcBef>
              <a:spcAft>
                <a:spcPts val="600"/>
              </a:spcAft>
            </a:pPr>
            <a:r>
              <a:rPr lang="en-US" sz="9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900" dirty="0"/>
          </a:p>
        </p:txBody>
      </p:sp>
      <p:grpSp>
        <p:nvGrpSpPr>
          <p:cNvPr id="2970" name="Google Shape;2970;p41"/>
          <p:cNvGrpSpPr/>
          <p:nvPr/>
        </p:nvGrpSpPr>
        <p:grpSpPr>
          <a:xfrm>
            <a:off x="5640889" y="3855678"/>
            <a:ext cx="2675569" cy="478528"/>
            <a:chOff x="733925" y="689750"/>
            <a:chExt cx="7276500" cy="654800"/>
          </a:xfrm>
        </p:grpSpPr>
        <p:cxnSp>
          <p:nvCxnSpPr>
            <p:cNvPr id="2971" name="Google Shape;2971;p41"/>
            <p:cNvCxnSpPr/>
            <p:nvPr/>
          </p:nvCxnSpPr>
          <p:spPr>
            <a:xfrm>
              <a:off x="733925" y="1344550"/>
              <a:ext cx="7276500" cy="0"/>
            </a:xfrm>
            <a:prstGeom prst="straightConnector1">
              <a:avLst/>
            </a:prstGeom>
            <a:noFill/>
            <a:ln w="19050" cap="flat" cmpd="sng">
              <a:solidFill>
                <a:schemeClr val="dk1"/>
              </a:solidFill>
              <a:prstDash val="solid"/>
              <a:round/>
              <a:headEnd type="none" w="med" len="med"/>
              <a:tailEnd type="none" w="med" len="med"/>
            </a:ln>
          </p:spPr>
        </p:cxnSp>
        <p:cxnSp>
          <p:nvCxnSpPr>
            <p:cNvPr id="2972" name="Google Shape;2972;p41"/>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pic>
        <p:nvPicPr>
          <p:cNvPr id="9" name="Picture 8" descr="Table&#10;&#10;Description automatically generated">
            <a:extLst>
              <a:ext uri="{FF2B5EF4-FFF2-40B4-BE49-F238E27FC236}">
                <a16:creationId xmlns:a16="http://schemas.microsoft.com/office/drawing/2014/main" id="{3C8B6CEF-CDE7-47FE-A77C-939D6C7E7BBF}"/>
              </a:ext>
            </a:extLst>
          </p:cNvPr>
          <p:cNvPicPr>
            <a:picLocks noChangeAspect="1"/>
          </p:cNvPicPr>
          <p:nvPr/>
        </p:nvPicPr>
        <p:blipFill>
          <a:blip r:embed="rId3"/>
          <a:stretch>
            <a:fillRect/>
          </a:stretch>
        </p:blipFill>
        <p:spPr>
          <a:xfrm>
            <a:off x="5414045" y="1603810"/>
            <a:ext cx="2880360" cy="12344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78418076"/>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0"/>
        <p:cNvGrpSpPr/>
        <p:nvPr/>
      </p:nvGrpSpPr>
      <p:grpSpPr>
        <a:xfrm>
          <a:off x="0" y="0"/>
          <a:ext cx="0" cy="0"/>
          <a:chOff x="0" y="0"/>
          <a:chExt cx="0" cy="0"/>
        </a:xfrm>
      </p:grpSpPr>
      <p:sp>
        <p:nvSpPr>
          <p:cNvPr id="2601" name="Google Shape;2601;p31"/>
          <p:cNvSpPr txBox="1">
            <a:spLocks noGrp="1"/>
          </p:cNvSpPr>
          <p:nvPr>
            <p:ph type="subTitle" idx="5"/>
          </p:nvPr>
        </p:nvSpPr>
        <p:spPr>
          <a:xfrm>
            <a:off x="4235490" y="1896650"/>
            <a:ext cx="1411200" cy="29563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VALUE-INSERT</a:t>
            </a:r>
          </a:p>
          <a:p>
            <a:pPr marL="0" lvl="0" indent="0" algn="l" rtl="0">
              <a:spcBef>
                <a:spcPts val="0"/>
              </a:spcBef>
              <a:spcAft>
                <a:spcPts val="0"/>
              </a:spcAft>
              <a:buNone/>
            </a:pPr>
            <a:endParaRPr dirty="0"/>
          </a:p>
        </p:txBody>
      </p:sp>
      <p:sp>
        <p:nvSpPr>
          <p:cNvPr id="2602" name="Google Shape;2602;p31"/>
          <p:cNvSpPr txBox="1">
            <a:spLocks noGrp="1"/>
          </p:cNvSpPr>
          <p:nvPr>
            <p:ph type="subTitle" idx="7"/>
          </p:nvPr>
        </p:nvSpPr>
        <p:spPr>
          <a:xfrm>
            <a:off x="6821279" y="2270850"/>
            <a:ext cx="1595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a:t>
            </a:r>
            <a:r>
              <a:rPr lang="en" dirty="0"/>
              <a:t>nquiry about a set of data</a:t>
            </a:r>
            <a:endParaRPr dirty="0"/>
          </a:p>
        </p:txBody>
      </p:sp>
      <p:sp>
        <p:nvSpPr>
          <p:cNvPr id="2603" name="Google Shape;2603;p31"/>
          <p:cNvSpPr txBox="1">
            <a:spLocks noGrp="1"/>
          </p:cNvSpPr>
          <p:nvPr>
            <p:ph type="title"/>
          </p:nvPr>
        </p:nvSpPr>
        <p:spPr>
          <a:xfrm>
            <a:off x="733925" y="773000"/>
            <a:ext cx="7676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604" name="Google Shape;2604;p31"/>
          <p:cNvSpPr txBox="1">
            <a:spLocks noGrp="1"/>
          </p:cNvSpPr>
          <p:nvPr>
            <p:ph type="title" idx="3"/>
          </p:nvPr>
        </p:nvSpPr>
        <p:spPr>
          <a:xfrm flipH="1">
            <a:off x="727425" y="1666250"/>
            <a:ext cx="922500" cy="11772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01</a:t>
            </a:r>
            <a:endParaRPr/>
          </a:p>
        </p:txBody>
      </p:sp>
      <p:sp>
        <p:nvSpPr>
          <p:cNvPr id="2605" name="Google Shape;2605;p31"/>
          <p:cNvSpPr txBox="1">
            <a:spLocks noGrp="1"/>
          </p:cNvSpPr>
          <p:nvPr>
            <p:ph type="subTitle" idx="1"/>
          </p:nvPr>
        </p:nvSpPr>
        <p:spPr>
          <a:xfrm>
            <a:off x="1649729" y="2193649"/>
            <a:ext cx="1594800" cy="6499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an entity relationship model</a:t>
            </a:r>
            <a:endParaRPr dirty="0"/>
          </a:p>
        </p:txBody>
      </p:sp>
      <p:sp>
        <p:nvSpPr>
          <p:cNvPr id="2606" name="Google Shape;2606;p31"/>
          <p:cNvSpPr txBox="1">
            <a:spLocks noGrp="1"/>
          </p:cNvSpPr>
          <p:nvPr>
            <p:ph type="subTitle" idx="2"/>
          </p:nvPr>
        </p:nvSpPr>
        <p:spPr>
          <a:xfrm>
            <a:off x="1649716" y="1666249"/>
            <a:ext cx="14112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ER-DIAGRAM</a:t>
            </a:r>
            <a:endParaRPr dirty="0"/>
          </a:p>
        </p:txBody>
      </p:sp>
      <p:sp>
        <p:nvSpPr>
          <p:cNvPr id="2607" name="Google Shape;2607;p31"/>
          <p:cNvSpPr txBox="1">
            <a:spLocks noGrp="1"/>
          </p:cNvSpPr>
          <p:nvPr>
            <p:ph type="subTitle" idx="4"/>
          </p:nvPr>
        </p:nvSpPr>
        <p:spPr>
          <a:xfrm>
            <a:off x="4235502" y="2270850"/>
            <a:ext cx="1595400" cy="47238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a:t>
            </a:r>
            <a:r>
              <a:rPr lang="en" dirty="0"/>
              <a:t>ased on table and entity</a:t>
            </a:r>
            <a:endParaRPr dirty="0"/>
          </a:p>
        </p:txBody>
      </p:sp>
      <p:sp>
        <p:nvSpPr>
          <p:cNvPr id="2608" name="Google Shape;2608;p31"/>
          <p:cNvSpPr txBox="1">
            <a:spLocks noGrp="1"/>
          </p:cNvSpPr>
          <p:nvPr>
            <p:ph type="subTitle" idx="8"/>
          </p:nvPr>
        </p:nvSpPr>
        <p:spPr>
          <a:xfrm>
            <a:off x="6821266" y="1666249"/>
            <a:ext cx="14112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QUERIES</a:t>
            </a:r>
            <a:endParaRPr dirty="0"/>
          </a:p>
        </p:txBody>
      </p:sp>
      <p:sp>
        <p:nvSpPr>
          <p:cNvPr id="2609" name="Google Shape;2609;p31"/>
          <p:cNvSpPr txBox="1">
            <a:spLocks noGrp="1"/>
          </p:cNvSpPr>
          <p:nvPr>
            <p:ph type="subTitle" idx="14"/>
          </p:nvPr>
        </p:nvSpPr>
        <p:spPr>
          <a:xfrm>
            <a:off x="1649916" y="3217650"/>
            <a:ext cx="14112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CREATION</a:t>
            </a:r>
            <a:endParaRPr dirty="0"/>
          </a:p>
        </p:txBody>
      </p:sp>
      <p:sp>
        <p:nvSpPr>
          <p:cNvPr id="2610" name="Google Shape;2610;p31"/>
          <p:cNvSpPr txBox="1">
            <a:spLocks noGrp="1"/>
          </p:cNvSpPr>
          <p:nvPr>
            <p:ph type="subTitle" idx="17"/>
          </p:nvPr>
        </p:nvSpPr>
        <p:spPr>
          <a:xfrm>
            <a:off x="4077222" y="3317864"/>
            <a:ext cx="2260948" cy="37217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NORMALIZATION</a:t>
            </a:r>
            <a:endParaRPr dirty="0"/>
          </a:p>
        </p:txBody>
      </p:sp>
      <p:sp>
        <p:nvSpPr>
          <p:cNvPr id="2611" name="Google Shape;2611;p31"/>
          <p:cNvSpPr txBox="1">
            <a:spLocks noGrp="1"/>
          </p:cNvSpPr>
          <p:nvPr>
            <p:ph type="title" idx="6"/>
          </p:nvPr>
        </p:nvSpPr>
        <p:spPr>
          <a:xfrm flipH="1">
            <a:off x="3312902" y="1666250"/>
            <a:ext cx="922800" cy="11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12" name="Google Shape;2612;p31"/>
          <p:cNvSpPr txBox="1">
            <a:spLocks noGrp="1"/>
          </p:cNvSpPr>
          <p:nvPr>
            <p:ph type="title" idx="9"/>
          </p:nvPr>
        </p:nvSpPr>
        <p:spPr>
          <a:xfrm flipH="1">
            <a:off x="5905279" y="1666300"/>
            <a:ext cx="922800" cy="11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613" name="Google Shape;2613;p31"/>
          <p:cNvSpPr txBox="1">
            <a:spLocks noGrp="1"/>
          </p:cNvSpPr>
          <p:nvPr>
            <p:ph type="subTitle" idx="13"/>
          </p:nvPr>
        </p:nvSpPr>
        <p:spPr>
          <a:xfrm>
            <a:off x="1649925" y="3823615"/>
            <a:ext cx="1594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a:t>
            </a:r>
            <a:r>
              <a:rPr lang="en" dirty="0"/>
              <a:t>ased on project topic</a:t>
            </a:r>
            <a:endParaRPr dirty="0"/>
          </a:p>
        </p:txBody>
      </p:sp>
      <p:sp>
        <p:nvSpPr>
          <p:cNvPr id="2614" name="Google Shape;2614;p31"/>
          <p:cNvSpPr txBox="1">
            <a:spLocks noGrp="1"/>
          </p:cNvSpPr>
          <p:nvPr>
            <p:ph type="title" idx="15"/>
          </p:nvPr>
        </p:nvSpPr>
        <p:spPr>
          <a:xfrm flipH="1">
            <a:off x="727704" y="3217650"/>
            <a:ext cx="922500" cy="11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15" name="Google Shape;2615;p31"/>
          <p:cNvSpPr txBox="1">
            <a:spLocks noGrp="1"/>
          </p:cNvSpPr>
          <p:nvPr>
            <p:ph type="subTitle" idx="16"/>
          </p:nvPr>
        </p:nvSpPr>
        <p:spPr>
          <a:xfrm>
            <a:off x="4235698" y="3823615"/>
            <a:ext cx="1595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organizing data in a database</a:t>
            </a:r>
            <a:endParaRPr dirty="0"/>
          </a:p>
        </p:txBody>
      </p:sp>
      <p:sp>
        <p:nvSpPr>
          <p:cNvPr id="2616" name="Google Shape;2616;p31"/>
          <p:cNvSpPr txBox="1">
            <a:spLocks noGrp="1"/>
          </p:cNvSpPr>
          <p:nvPr>
            <p:ph type="title" idx="18"/>
          </p:nvPr>
        </p:nvSpPr>
        <p:spPr>
          <a:xfrm flipH="1">
            <a:off x="3313077" y="3217650"/>
            <a:ext cx="922800" cy="11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17" name="Google Shape;2617;p31"/>
          <p:cNvSpPr txBox="1">
            <a:spLocks noGrp="1"/>
          </p:cNvSpPr>
          <p:nvPr>
            <p:ph type="subTitle" idx="19"/>
          </p:nvPr>
        </p:nvSpPr>
        <p:spPr>
          <a:xfrm>
            <a:off x="6821475" y="3823615"/>
            <a:ext cx="1595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end of the event</a:t>
            </a:r>
            <a:endParaRPr dirty="0"/>
          </a:p>
        </p:txBody>
      </p:sp>
      <p:sp>
        <p:nvSpPr>
          <p:cNvPr id="2618" name="Google Shape;2618;p31"/>
          <p:cNvSpPr txBox="1">
            <a:spLocks noGrp="1"/>
          </p:cNvSpPr>
          <p:nvPr>
            <p:ph type="subTitle" idx="20"/>
          </p:nvPr>
        </p:nvSpPr>
        <p:spPr>
          <a:xfrm>
            <a:off x="6821465" y="3217650"/>
            <a:ext cx="1676365"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2619" name="Google Shape;2619;p31"/>
          <p:cNvSpPr txBox="1">
            <a:spLocks noGrp="1"/>
          </p:cNvSpPr>
          <p:nvPr>
            <p:ph type="title" idx="21"/>
          </p:nvPr>
        </p:nvSpPr>
        <p:spPr>
          <a:xfrm flipH="1">
            <a:off x="5905454" y="3217650"/>
            <a:ext cx="922800" cy="11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sp>
        <p:nvSpPr>
          <p:cNvPr id="2968" name="Google Shape;2968;p41"/>
          <p:cNvSpPr txBox="1">
            <a:spLocks noGrp="1"/>
          </p:cNvSpPr>
          <p:nvPr>
            <p:ph type="title"/>
          </p:nvPr>
        </p:nvSpPr>
        <p:spPr>
          <a:xfrm>
            <a:off x="5290475" y="3927838"/>
            <a:ext cx="3127500" cy="3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INSERTATION</a:t>
            </a:r>
            <a:endParaRPr dirty="0"/>
          </a:p>
        </p:txBody>
      </p:sp>
      <p:sp>
        <p:nvSpPr>
          <p:cNvPr id="2969" name="Google Shape;2969;p41"/>
          <p:cNvSpPr txBox="1">
            <a:spLocks noGrp="1"/>
          </p:cNvSpPr>
          <p:nvPr>
            <p:ph type="subTitle" idx="1"/>
          </p:nvPr>
        </p:nvSpPr>
        <p:spPr>
          <a:xfrm>
            <a:off x="135227" y="2088237"/>
            <a:ext cx="6632620" cy="967025"/>
          </a:xfrm>
          <a:prstGeom prst="rect">
            <a:avLst/>
          </a:prstGeom>
        </p:spPr>
        <p:txBody>
          <a:bodyPr spcFirstLastPara="1" wrap="square" lIns="91425" tIns="91425" rIns="91425" bIns="91425" anchor="ctr" anchorCtr="0">
            <a:noAutofit/>
          </a:bodyPr>
          <a:lstStyle/>
          <a:p>
            <a:pPr marL="0" marR="0">
              <a:lnSpc>
                <a:spcPct val="105000"/>
              </a:lnSpc>
              <a:spcBef>
                <a:spcPts val="600"/>
              </a:spcBef>
              <a:spcAft>
                <a:spcPts val="600"/>
              </a:spcAft>
            </a:pPr>
            <a:endPar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endParaRPr lang="en-US" sz="900" dirty="0">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endPar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MACHINE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('999','AGM','2-3-2017');</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MACHINE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('909','VSM/F','5-3-2017');</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MACHINE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('903','LABMIX','20-7-2018');</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MACHINE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('900','MARINATER','6-7-2018');</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50000"/>
              </a:lnSpc>
              <a:spcBef>
                <a:spcPts val="600"/>
              </a:spcBef>
              <a:spcAft>
                <a:spcPts val="600"/>
              </a:spcAft>
            </a:pPr>
            <a:endPar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1408430" marR="0">
              <a:lnSpc>
                <a:spcPct val="105000"/>
              </a:lnSpc>
              <a:spcBef>
                <a:spcPts val="600"/>
              </a:spcBef>
              <a:spcAft>
                <a:spcPts val="600"/>
              </a:spcAft>
            </a:pPr>
            <a:r>
              <a:rPr lang="en-US" sz="9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900" dirty="0"/>
          </a:p>
        </p:txBody>
      </p:sp>
      <p:grpSp>
        <p:nvGrpSpPr>
          <p:cNvPr id="2970" name="Google Shape;2970;p41"/>
          <p:cNvGrpSpPr/>
          <p:nvPr/>
        </p:nvGrpSpPr>
        <p:grpSpPr>
          <a:xfrm>
            <a:off x="5640889" y="3855678"/>
            <a:ext cx="2675569" cy="478528"/>
            <a:chOff x="733925" y="689750"/>
            <a:chExt cx="7276500" cy="654800"/>
          </a:xfrm>
        </p:grpSpPr>
        <p:cxnSp>
          <p:nvCxnSpPr>
            <p:cNvPr id="2971" name="Google Shape;2971;p41"/>
            <p:cNvCxnSpPr/>
            <p:nvPr/>
          </p:nvCxnSpPr>
          <p:spPr>
            <a:xfrm>
              <a:off x="733925" y="1344550"/>
              <a:ext cx="7276500" cy="0"/>
            </a:xfrm>
            <a:prstGeom prst="straightConnector1">
              <a:avLst/>
            </a:prstGeom>
            <a:noFill/>
            <a:ln w="19050" cap="flat" cmpd="sng">
              <a:solidFill>
                <a:schemeClr val="dk1"/>
              </a:solidFill>
              <a:prstDash val="solid"/>
              <a:round/>
              <a:headEnd type="none" w="med" len="med"/>
              <a:tailEnd type="none" w="med" len="med"/>
            </a:ln>
          </p:spPr>
        </p:cxnSp>
        <p:cxnSp>
          <p:nvCxnSpPr>
            <p:cNvPr id="2972" name="Google Shape;2972;p41"/>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pic>
        <p:nvPicPr>
          <p:cNvPr id="8" name="Picture 7" descr="Table&#10;&#10;Description automatically generated">
            <a:extLst>
              <a:ext uri="{FF2B5EF4-FFF2-40B4-BE49-F238E27FC236}">
                <a16:creationId xmlns:a16="http://schemas.microsoft.com/office/drawing/2014/main" id="{2EDC99AF-01F3-47A5-9D65-860DDBD53365}"/>
              </a:ext>
            </a:extLst>
          </p:cNvPr>
          <p:cNvPicPr>
            <a:picLocks noChangeAspect="1"/>
          </p:cNvPicPr>
          <p:nvPr/>
        </p:nvPicPr>
        <p:blipFill>
          <a:blip r:embed="rId3"/>
          <a:stretch>
            <a:fillRect/>
          </a:stretch>
        </p:blipFill>
        <p:spPr>
          <a:xfrm>
            <a:off x="5468656" y="1672432"/>
            <a:ext cx="2949319" cy="134660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93441290"/>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sp>
        <p:nvSpPr>
          <p:cNvPr id="2968" name="Google Shape;2968;p41"/>
          <p:cNvSpPr txBox="1">
            <a:spLocks noGrp="1"/>
          </p:cNvSpPr>
          <p:nvPr>
            <p:ph type="title"/>
          </p:nvPr>
        </p:nvSpPr>
        <p:spPr>
          <a:xfrm>
            <a:off x="5290475" y="3927838"/>
            <a:ext cx="3127500" cy="3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INSERTATION</a:t>
            </a:r>
            <a:endParaRPr dirty="0"/>
          </a:p>
        </p:txBody>
      </p:sp>
      <p:sp>
        <p:nvSpPr>
          <p:cNvPr id="2969" name="Google Shape;2969;p41"/>
          <p:cNvSpPr txBox="1">
            <a:spLocks noGrp="1"/>
          </p:cNvSpPr>
          <p:nvPr>
            <p:ph type="subTitle" idx="1"/>
          </p:nvPr>
        </p:nvSpPr>
        <p:spPr>
          <a:xfrm>
            <a:off x="135227" y="2088237"/>
            <a:ext cx="6632620" cy="967025"/>
          </a:xfrm>
          <a:prstGeom prst="rect">
            <a:avLst/>
          </a:prstGeom>
        </p:spPr>
        <p:txBody>
          <a:bodyPr spcFirstLastPara="1" wrap="square" lIns="91425" tIns="91425" rIns="91425" bIns="91425" anchor="ctr" anchorCtr="0">
            <a:noAutofit/>
          </a:bodyPr>
          <a:lstStyle/>
          <a:p>
            <a:pPr marL="0" marR="0">
              <a:lnSpc>
                <a:spcPts val="12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RECORDS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2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2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('53 ATTENDS','100 KG','VERY GOOD','52 KG');</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2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2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RECORDS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2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2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('47 ATTENDS','150 KG','VERY GOOD','35 KG');</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2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2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RECORDS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2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2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('57 ATTENDS','78 KG','VERY GOOD','45 KG');</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2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2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INSERT INTO RECORDS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2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VALUES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200"/>
              </a:lnSpc>
              <a:spcBef>
                <a:spcPts val="600"/>
              </a:spcBef>
              <a:spcAft>
                <a:spcPts val="600"/>
              </a:spcAft>
            </a:pPr>
            <a:r>
              <a:rPr lang="en-US" sz="900" dirty="0">
                <a:ln>
                  <a:noFill/>
                </a:ln>
                <a:solidFill>
                  <a:srgbClr val="00000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('44 ATTENDS','109 KG','VERY GOOD','78 KG');</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900" dirty="0"/>
          </a:p>
        </p:txBody>
      </p:sp>
      <p:grpSp>
        <p:nvGrpSpPr>
          <p:cNvPr id="2970" name="Google Shape;2970;p41"/>
          <p:cNvGrpSpPr/>
          <p:nvPr/>
        </p:nvGrpSpPr>
        <p:grpSpPr>
          <a:xfrm>
            <a:off x="5640889" y="3855678"/>
            <a:ext cx="2675569" cy="478528"/>
            <a:chOff x="733925" y="689750"/>
            <a:chExt cx="7276500" cy="654800"/>
          </a:xfrm>
        </p:grpSpPr>
        <p:cxnSp>
          <p:nvCxnSpPr>
            <p:cNvPr id="2971" name="Google Shape;2971;p41"/>
            <p:cNvCxnSpPr/>
            <p:nvPr/>
          </p:nvCxnSpPr>
          <p:spPr>
            <a:xfrm>
              <a:off x="733925" y="1344550"/>
              <a:ext cx="7276500" cy="0"/>
            </a:xfrm>
            <a:prstGeom prst="straightConnector1">
              <a:avLst/>
            </a:prstGeom>
            <a:noFill/>
            <a:ln w="19050" cap="flat" cmpd="sng">
              <a:solidFill>
                <a:schemeClr val="dk1"/>
              </a:solidFill>
              <a:prstDash val="solid"/>
              <a:round/>
              <a:headEnd type="none" w="med" len="med"/>
              <a:tailEnd type="none" w="med" len="med"/>
            </a:ln>
          </p:spPr>
        </p:cxnSp>
        <p:cxnSp>
          <p:nvCxnSpPr>
            <p:cNvPr id="2972" name="Google Shape;2972;p41"/>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pic>
        <p:nvPicPr>
          <p:cNvPr id="9" name="Picture 8" descr="Graphical user interface, application&#10;&#10;Description automatically generated">
            <a:extLst>
              <a:ext uri="{FF2B5EF4-FFF2-40B4-BE49-F238E27FC236}">
                <a16:creationId xmlns:a16="http://schemas.microsoft.com/office/drawing/2014/main" id="{DDDE819E-26A0-4E81-827B-83B41D7AE104}"/>
              </a:ext>
            </a:extLst>
          </p:cNvPr>
          <p:cNvPicPr>
            <a:picLocks noChangeAspect="1"/>
          </p:cNvPicPr>
          <p:nvPr/>
        </p:nvPicPr>
        <p:blipFill>
          <a:blip r:embed="rId3"/>
          <a:stretch>
            <a:fillRect/>
          </a:stretch>
        </p:blipFill>
        <p:spPr>
          <a:xfrm>
            <a:off x="3814722" y="1855433"/>
            <a:ext cx="5120640" cy="12344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91313728"/>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35"/>
          <p:cNvSpPr txBox="1">
            <a:spLocks noGrp="1"/>
          </p:cNvSpPr>
          <p:nvPr>
            <p:ph type="title"/>
          </p:nvPr>
        </p:nvSpPr>
        <p:spPr>
          <a:xfrm>
            <a:off x="733925" y="773000"/>
            <a:ext cx="7676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NORMALIZATION </a:t>
            </a:r>
            <a:endParaRPr dirty="0"/>
          </a:p>
        </p:txBody>
      </p:sp>
      <p:sp>
        <p:nvSpPr>
          <p:cNvPr id="2812" name="Google Shape;2812;p35"/>
          <p:cNvSpPr txBox="1"/>
          <p:nvPr/>
        </p:nvSpPr>
        <p:spPr>
          <a:xfrm>
            <a:off x="6837831" y="2988538"/>
            <a:ext cx="1458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dk2"/>
              </a:solidFill>
              <a:latin typeface="Jost Medium"/>
              <a:ea typeface="Jost Medium"/>
              <a:cs typeface="Jost Medium"/>
              <a:sym typeface="Jost Medium"/>
            </a:endParaRPr>
          </a:p>
        </p:txBody>
      </p:sp>
      <p:sp>
        <p:nvSpPr>
          <p:cNvPr id="2" name="TextBox 1">
            <a:extLst>
              <a:ext uri="{FF2B5EF4-FFF2-40B4-BE49-F238E27FC236}">
                <a16:creationId xmlns:a16="http://schemas.microsoft.com/office/drawing/2014/main" id="{1A1DA9C4-4D39-4FB6-B109-29D85FA3AEE8}"/>
              </a:ext>
            </a:extLst>
          </p:cNvPr>
          <p:cNvSpPr txBox="1"/>
          <p:nvPr/>
        </p:nvSpPr>
        <p:spPr>
          <a:xfrm>
            <a:off x="502277" y="1461752"/>
            <a:ext cx="8274676" cy="3973524"/>
          </a:xfrm>
          <a:prstGeom prst="rect">
            <a:avLst/>
          </a:prstGeom>
          <a:noFill/>
        </p:spPr>
        <p:txBody>
          <a:bodyPr wrap="square" rtlCol="0">
            <a:spAutoFit/>
          </a:bodyPr>
          <a:lstStyle/>
          <a:p>
            <a:pPr marL="457200" marR="0">
              <a:lnSpc>
                <a:spcPct val="150000"/>
              </a:lnSpc>
              <a:spcBef>
                <a:spcPts val="600"/>
              </a:spcBef>
              <a:spcAft>
                <a:spcPts val="600"/>
              </a:spcAft>
            </a:pPr>
            <a:r>
              <a:rPr lang="en-US" sz="18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Normalization is a database design technique that reduces data redundancy and eliminates undesirable characteristics like insertion, update, and deletion anomalies. Normalization rules divides larger tables into smaller tables and links them using relationships. </a:t>
            </a:r>
          </a:p>
          <a:p>
            <a:pPr marR="0" lvl="0">
              <a:lnSpc>
                <a:spcPct val="150000"/>
              </a:lnSpc>
              <a:spcBef>
                <a:spcPts val="600"/>
              </a:spcBef>
              <a:spcAft>
                <a:spcPts val="600"/>
              </a:spcAft>
            </a:pPr>
            <a:r>
              <a:rPr lang="en-US" sz="800" b="1" dirty="0">
                <a:ln>
                  <a:noFill/>
                </a:ln>
                <a:solidFill>
                  <a:srgbClr val="00B05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1NF:</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1524000" marR="0">
              <a:lnSpc>
                <a:spcPct val="150000"/>
              </a:lnSpc>
              <a:spcBef>
                <a:spcPts val="600"/>
              </a:spcBef>
              <a:spcAft>
                <a:spcPts val="600"/>
              </a:spcAft>
            </a:pPr>
            <a:r>
              <a:rPr lang="en-US" sz="8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First Normal Form does not contain composite or multivalued attributes.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1524000" marR="0">
              <a:lnSpc>
                <a:spcPct val="150000"/>
              </a:lnSpc>
              <a:spcBef>
                <a:spcPts val="600"/>
              </a:spcBef>
              <a:spcAft>
                <a:spcPts val="600"/>
              </a:spcAft>
            </a:pPr>
            <a:r>
              <a:rPr lang="en-US" sz="800" u="sng"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Example:</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1524000" marR="0">
              <a:lnSpc>
                <a:spcPct val="150000"/>
              </a:lnSpc>
              <a:spcBef>
                <a:spcPts val="600"/>
              </a:spcBef>
              <a:spcAft>
                <a:spcPts val="600"/>
              </a:spcAft>
            </a:pPr>
            <a:r>
              <a:rPr lang="en-US" sz="8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Table </a:t>
            </a:r>
            <a:r>
              <a:rPr lang="en-US" sz="800" b="1" i="1"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VISITOR</a:t>
            </a:r>
            <a:r>
              <a:rPr lang="en-US" sz="8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1524000" marR="0">
              <a:lnSpc>
                <a:spcPct val="150000"/>
              </a:lnSpc>
              <a:spcBef>
                <a:spcPts val="600"/>
              </a:spcBef>
              <a:spcAft>
                <a:spcPts val="600"/>
              </a:spcAft>
            </a:pPr>
            <a:r>
              <a:rPr lang="en-US" sz="800" b="1"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Before 1NF</a:t>
            </a:r>
            <a:r>
              <a:rPr lang="en-US" sz="8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50000"/>
              </a:lnSpc>
              <a:spcBef>
                <a:spcPts val="600"/>
              </a:spcBef>
              <a:spcAft>
                <a:spcPts val="6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4" name="Picture 33" descr="Table&#10;&#10;Description automatically generated">
            <a:extLst>
              <a:ext uri="{FF2B5EF4-FFF2-40B4-BE49-F238E27FC236}">
                <a16:creationId xmlns:a16="http://schemas.microsoft.com/office/drawing/2014/main" id="{D7251D83-FCBB-4618-B6B4-321ECEF5116B}"/>
              </a:ext>
            </a:extLst>
          </p:cNvPr>
          <p:cNvPicPr>
            <a:picLocks noChangeAspect="1"/>
          </p:cNvPicPr>
          <p:nvPr/>
        </p:nvPicPr>
        <p:blipFill>
          <a:blip r:embed="rId3"/>
          <a:stretch>
            <a:fillRect/>
          </a:stretch>
        </p:blipFill>
        <p:spPr>
          <a:xfrm>
            <a:off x="5761363" y="3677290"/>
            <a:ext cx="2880360" cy="123444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35"/>
          <p:cNvSpPr txBox="1">
            <a:spLocks noGrp="1"/>
          </p:cNvSpPr>
          <p:nvPr>
            <p:ph type="title"/>
          </p:nvPr>
        </p:nvSpPr>
        <p:spPr>
          <a:xfrm>
            <a:off x="733925" y="773000"/>
            <a:ext cx="7676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AFTER 1NF</a:t>
            </a:r>
            <a:endParaRPr dirty="0"/>
          </a:p>
        </p:txBody>
      </p:sp>
      <p:sp>
        <p:nvSpPr>
          <p:cNvPr id="2812" name="Google Shape;2812;p35"/>
          <p:cNvSpPr txBox="1"/>
          <p:nvPr/>
        </p:nvSpPr>
        <p:spPr>
          <a:xfrm>
            <a:off x="6837831" y="2988538"/>
            <a:ext cx="1458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dk2"/>
              </a:solidFill>
              <a:latin typeface="Jost Medium"/>
              <a:ea typeface="Jost Medium"/>
              <a:cs typeface="Jost Medium"/>
              <a:sym typeface="Jost Medium"/>
            </a:endParaRPr>
          </a:p>
        </p:txBody>
      </p:sp>
      <p:pic>
        <p:nvPicPr>
          <p:cNvPr id="6" name="Picture 5" descr="Table&#10;&#10;Description automatically generated">
            <a:extLst>
              <a:ext uri="{FF2B5EF4-FFF2-40B4-BE49-F238E27FC236}">
                <a16:creationId xmlns:a16="http://schemas.microsoft.com/office/drawing/2014/main" id="{DAB900CE-08EF-4118-9442-0A1262BA23EC}"/>
              </a:ext>
            </a:extLst>
          </p:cNvPr>
          <p:cNvPicPr>
            <a:picLocks noChangeAspect="1"/>
          </p:cNvPicPr>
          <p:nvPr/>
        </p:nvPicPr>
        <p:blipFill>
          <a:blip r:embed="rId3"/>
          <a:stretch>
            <a:fillRect/>
          </a:stretch>
        </p:blipFill>
        <p:spPr>
          <a:xfrm>
            <a:off x="1679058" y="1725063"/>
            <a:ext cx="5785834" cy="214990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44476160"/>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35"/>
          <p:cNvSpPr txBox="1">
            <a:spLocks noGrp="1"/>
          </p:cNvSpPr>
          <p:nvPr>
            <p:ph type="title"/>
          </p:nvPr>
        </p:nvSpPr>
        <p:spPr>
          <a:xfrm>
            <a:off x="733925" y="773000"/>
            <a:ext cx="7676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BEFORE 2NF</a:t>
            </a:r>
            <a:endParaRPr dirty="0"/>
          </a:p>
        </p:txBody>
      </p:sp>
      <p:sp>
        <p:nvSpPr>
          <p:cNvPr id="2812" name="Google Shape;2812;p35"/>
          <p:cNvSpPr txBox="1"/>
          <p:nvPr/>
        </p:nvSpPr>
        <p:spPr>
          <a:xfrm>
            <a:off x="6837831" y="2988538"/>
            <a:ext cx="1458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dk2"/>
              </a:solidFill>
              <a:latin typeface="Jost Medium"/>
              <a:ea typeface="Jost Medium"/>
              <a:cs typeface="Jost Medium"/>
              <a:sym typeface="Jost Medium"/>
            </a:endParaRPr>
          </a:p>
        </p:txBody>
      </p:sp>
      <p:pic>
        <p:nvPicPr>
          <p:cNvPr id="5" name="Picture 4" descr="Table&#10;&#10;Description automatically generated">
            <a:extLst>
              <a:ext uri="{FF2B5EF4-FFF2-40B4-BE49-F238E27FC236}">
                <a16:creationId xmlns:a16="http://schemas.microsoft.com/office/drawing/2014/main" id="{DE2E6F91-60D2-41A7-A081-CC2ACA8342A7}"/>
              </a:ext>
            </a:extLst>
          </p:cNvPr>
          <p:cNvPicPr>
            <a:picLocks noChangeAspect="1"/>
          </p:cNvPicPr>
          <p:nvPr/>
        </p:nvPicPr>
        <p:blipFill>
          <a:blip r:embed="rId3"/>
          <a:stretch>
            <a:fillRect/>
          </a:stretch>
        </p:blipFill>
        <p:spPr>
          <a:xfrm>
            <a:off x="1229054" y="1594167"/>
            <a:ext cx="6685842" cy="232662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81204259"/>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35"/>
          <p:cNvSpPr txBox="1">
            <a:spLocks noGrp="1"/>
          </p:cNvSpPr>
          <p:nvPr>
            <p:ph type="title"/>
          </p:nvPr>
        </p:nvSpPr>
        <p:spPr>
          <a:xfrm>
            <a:off x="733925" y="773000"/>
            <a:ext cx="7676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AFTER 2NF</a:t>
            </a:r>
            <a:endParaRPr dirty="0"/>
          </a:p>
        </p:txBody>
      </p:sp>
      <p:sp>
        <p:nvSpPr>
          <p:cNvPr id="2812" name="Google Shape;2812;p35"/>
          <p:cNvSpPr txBox="1"/>
          <p:nvPr/>
        </p:nvSpPr>
        <p:spPr>
          <a:xfrm>
            <a:off x="7536641" y="2774931"/>
            <a:ext cx="1458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solidFill>
                  <a:schemeClr val="dk2"/>
                </a:solidFill>
                <a:latin typeface="Times New Roman" panose="02020603050405020304" pitchFamily="18" charset="0"/>
                <a:ea typeface="Jost Medium"/>
                <a:cs typeface="Times New Roman" panose="02020603050405020304" pitchFamily="18" charset="0"/>
                <a:sym typeface="Jost Medium"/>
              </a:rPr>
              <a:t>Table 1</a:t>
            </a:r>
            <a:endParaRPr sz="2000" b="1" dirty="0">
              <a:solidFill>
                <a:schemeClr val="accent1">
                  <a:lumMod val="25000"/>
                </a:schemeClr>
              </a:solidFill>
              <a:latin typeface="Times New Roman" panose="02020603050405020304" pitchFamily="18" charset="0"/>
              <a:ea typeface="Jost Medium"/>
              <a:cs typeface="Times New Roman" panose="02020603050405020304" pitchFamily="18" charset="0"/>
              <a:sym typeface="Jost Medium"/>
            </a:endParaRPr>
          </a:p>
        </p:txBody>
      </p:sp>
      <p:pic>
        <p:nvPicPr>
          <p:cNvPr id="5" name="Picture 4" descr="Table&#10;&#10;Description automatically generated">
            <a:extLst>
              <a:ext uri="{FF2B5EF4-FFF2-40B4-BE49-F238E27FC236}">
                <a16:creationId xmlns:a16="http://schemas.microsoft.com/office/drawing/2014/main" id="{41235383-CBC3-4485-AC2F-8656AF02FA3C}"/>
              </a:ext>
            </a:extLst>
          </p:cNvPr>
          <p:cNvPicPr>
            <a:picLocks noChangeAspect="1"/>
          </p:cNvPicPr>
          <p:nvPr/>
        </p:nvPicPr>
        <p:blipFill>
          <a:blip r:embed="rId3"/>
          <a:stretch>
            <a:fillRect/>
          </a:stretch>
        </p:blipFill>
        <p:spPr>
          <a:xfrm>
            <a:off x="1782629" y="1698670"/>
            <a:ext cx="5578692" cy="272522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88952294"/>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35"/>
          <p:cNvSpPr txBox="1">
            <a:spLocks noGrp="1"/>
          </p:cNvSpPr>
          <p:nvPr>
            <p:ph type="title"/>
          </p:nvPr>
        </p:nvSpPr>
        <p:spPr>
          <a:xfrm>
            <a:off x="733925" y="773000"/>
            <a:ext cx="7676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AFTER 2NF</a:t>
            </a:r>
            <a:endParaRPr dirty="0"/>
          </a:p>
        </p:txBody>
      </p:sp>
      <p:sp>
        <p:nvSpPr>
          <p:cNvPr id="2812" name="Google Shape;2812;p35"/>
          <p:cNvSpPr txBox="1"/>
          <p:nvPr/>
        </p:nvSpPr>
        <p:spPr>
          <a:xfrm>
            <a:off x="6837831" y="2988538"/>
            <a:ext cx="1458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dk2"/>
              </a:solidFill>
              <a:latin typeface="Jost Medium"/>
              <a:ea typeface="Jost Medium"/>
              <a:cs typeface="Jost Medium"/>
              <a:sym typeface="Jost Medium"/>
            </a:endParaRPr>
          </a:p>
        </p:txBody>
      </p:sp>
      <p:pic>
        <p:nvPicPr>
          <p:cNvPr id="6" name="Picture 5" descr="Graphical user interface, text, table&#10;&#10;Description automatically generated">
            <a:extLst>
              <a:ext uri="{FF2B5EF4-FFF2-40B4-BE49-F238E27FC236}">
                <a16:creationId xmlns:a16="http://schemas.microsoft.com/office/drawing/2014/main" id="{D51C8808-3F62-D9AB-02FB-7A14010D08FF}"/>
              </a:ext>
            </a:extLst>
          </p:cNvPr>
          <p:cNvPicPr>
            <a:picLocks noChangeAspect="1"/>
          </p:cNvPicPr>
          <p:nvPr/>
        </p:nvPicPr>
        <p:blipFill>
          <a:blip r:embed="rId3"/>
          <a:stretch>
            <a:fillRect/>
          </a:stretch>
        </p:blipFill>
        <p:spPr>
          <a:xfrm>
            <a:off x="1821367" y="1973579"/>
            <a:ext cx="5226204" cy="2152371"/>
          </a:xfrm>
          <a:prstGeom prst="rect">
            <a:avLst/>
          </a:prstGeom>
        </p:spPr>
      </p:pic>
      <p:sp>
        <p:nvSpPr>
          <p:cNvPr id="7" name="Google Shape;2812;p35">
            <a:extLst>
              <a:ext uri="{FF2B5EF4-FFF2-40B4-BE49-F238E27FC236}">
                <a16:creationId xmlns:a16="http://schemas.microsoft.com/office/drawing/2014/main" id="{D44FC6C5-7A7E-71AE-C07B-CBCFC2898670}"/>
              </a:ext>
            </a:extLst>
          </p:cNvPr>
          <p:cNvSpPr txBox="1"/>
          <p:nvPr/>
        </p:nvSpPr>
        <p:spPr>
          <a:xfrm>
            <a:off x="7142631" y="2763414"/>
            <a:ext cx="1458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solidFill>
                  <a:schemeClr val="dk2"/>
                </a:solidFill>
                <a:latin typeface="Times New Roman" panose="02020603050405020304" pitchFamily="18" charset="0"/>
                <a:ea typeface="Jost Medium"/>
                <a:cs typeface="Times New Roman" panose="02020603050405020304" pitchFamily="18" charset="0"/>
                <a:sym typeface="Jost Medium"/>
              </a:rPr>
              <a:t>Table 2</a:t>
            </a:r>
            <a:endParaRPr sz="2000" b="1" dirty="0">
              <a:solidFill>
                <a:schemeClr val="accent1">
                  <a:lumMod val="25000"/>
                </a:schemeClr>
              </a:solidFill>
              <a:latin typeface="Times New Roman" panose="02020603050405020304" pitchFamily="18" charset="0"/>
              <a:ea typeface="Jost Medium"/>
              <a:cs typeface="Times New Roman" panose="02020603050405020304" pitchFamily="18" charset="0"/>
              <a:sym typeface="Jost Medium"/>
            </a:endParaRPr>
          </a:p>
        </p:txBody>
      </p:sp>
    </p:spTree>
    <p:extLst>
      <p:ext uri="{BB962C8B-B14F-4D97-AF65-F5344CB8AC3E}">
        <p14:creationId xmlns:p14="http://schemas.microsoft.com/office/powerpoint/2010/main" val="49248336"/>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35"/>
          <p:cNvSpPr txBox="1">
            <a:spLocks noGrp="1"/>
          </p:cNvSpPr>
          <p:nvPr>
            <p:ph type="title"/>
          </p:nvPr>
        </p:nvSpPr>
        <p:spPr>
          <a:xfrm>
            <a:off x="733925" y="773000"/>
            <a:ext cx="7676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3NF</a:t>
            </a:r>
            <a:endParaRPr dirty="0"/>
          </a:p>
        </p:txBody>
      </p:sp>
      <p:sp>
        <p:nvSpPr>
          <p:cNvPr id="2812" name="Google Shape;2812;p35"/>
          <p:cNvSpPr txBox="1"/>
          <p:nvPr/>
        </p:nvSpPr>
        <p:spPr>
          <a:xfrm>
            <a:off x="6837831" y="2988538"/>
            <a:ext cx="1458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dk2"/>
              </a:solidFill>
              <a:latin typeface="Jost Medium"/>
              <a:ea typeface="Jost Medium"/>
              <a:cs typeface="Jost Medium"/>
              <a:sym typeface="Jost Medium"/>
            </a:endParaRPr>
          </a:p>
        </p:txBody>
      </p:sp>
      <p:sp>
        <p:nvSpPr>
          <p:cNvPr id="12" name="TextBox 11">
            <a:extLst>
              <a:ext uri="{FF2B5EF4-FFF2-40B4-BE49-F238E27FC236}">
                <a16:creationId xmlns:a16="http://schemas.microsoft.com/office/drawing/2014/main" id="{BA6C3DC2-A854-4277-A30E-B0C6A5BCC306}"/>
              </a:ext>
            </a:extLst>
          </p:cNvPr>
          <p:cNvSpPr txBox="1"/>
          <p:nvPr/>
        </p:nvSpPr>
        <p:spPr>
          <a:xfrm>
            <a:off x="733925" y="1732208"/>
            <a:ext cx="7759692" cy="1631216"/>
          </a:xfrm>
          <a:prstGeom prst="rect">
            <a:avLst/>
          </a:prstGeom>
          <a:noFill/>
        </p:spPr>
        <p:txBody>
          <a:bodyPr wrap="square" rtlCol="0">
            <a:spAutoFit/>
          </a:bodyPr>
          <a:lstStyle/>
          <a:p>
            <a:r>
              <a:rPr lang="en-US" sz="2000" b="1" i="1" dirty="0">
                <a:solidFill>
                  <a:schemeClr val="bg2">
                    <a:lumMod val="75000"/>
                  </a:schemeClr>
                </a:solidFill>
                <a:effectLst>
                  <a:outerShdw blurRad="38100" dist="38100" dir="2700000" algn="tl">
                    <a:srgbClr val="000000">
                      <a:alpha val="43137"/>
                    </a:srgbClr>
                  </a:outerShdw>
                </a:effectLst>
              </a:rPr>
              <a:t>If there is no transitive dependency for non-prime attributes as well as it is in Second Normal </a:t>
            </a:r>
            <a:r>
              <a:rPr lang="en-US" sz="2000" b="1" i="1" dirty="0" err="1">
                <a:solidFill>
                  <a:schemeClr val="bg2">
                    <a:lumMod val="75000"/>
                  </a:schemeClr>
                </a:solidFill>
                <a:effectLst>
                  <a:outerShdw blurRad="38100" dist="38100" dir="2700000" algn="tl">
                    <a:srgbClr val="000000">
                      <a:alpha val="43137"/>
                    </a:srgbClr>
                  </a:outerShdw>
                </a:effectLst>
              </a:rPr>
              <a:t>Form.Transitive</a:t>
            </a:r>
            <a:r>
              <a:rPr lang="en-US" sz="2000" b="1" i="1" dirty="0">
                <a:solidFill>
                  <a:schemeClr val="bg2">
                    <a:lumMod val="75000"/>
                  </a:schemeClr>
                </a:solidFill>
                <a:effectLst>
                  <a:outerShdw blurRad="38100" dist="38100" dir="2700000" algn="tl">
                    <a:srgbClr val="000000">
                      <a:alpha val="43137"/>
                    </a:srgbClr>
                  </a:outerShdw>
                </a:effectLst>
              </a:rPr>
              <a:t> Dependency is a functional dependency between two or more non-key attributes.</a:t>
            </a:r>
          </a:p>
          <a:p>
            <a:r>
              <a:rPr lang="en-US" sz="2000" b="1" i="1" dirty="0">
                <a:solidFill>
                  <a:schemeClr val="bg2">
                    <a:lumMod val="75000"/>
                  </a:schemeClr>
                </a:solidFill>
                <a:effectLst>
                  <a:outerShdw blurRad="38100" dist="38100" dir="2700000" algn="tl">
                    <a:srgbClr val="000000">
                      <a:alpha val="43137"/>
                    </a:srgbClr>
                  </a:outerShdw>
                </a:effectLst>
              </a:rPr>
              <a:t>In our diagram, 3NF is not applicable.</a:t>
            </a:r>
          </a:p>
        </p:txBody>
      </p:sp>
    </p:spTree>
    <p:extLst>
      <p:ext uri="{BB962C8B-B14F-4D97-AF65-F5344CB8AC3E}">
        <p14:creationId xmlns:p14="http://schemas.microsoft.com/office/powerpoint/2010/main" val="344981022"/>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35"/>
          <p:cNvSpPr txBox="1">
            <a:spLocks noGrp="1"/>
          </p:cNvSpPr>
          <p:nvPr>
            <p:ph type="title"/>
          </p:nvPr>
        </p:nvSpPr>
        <p:spPr>
          <a:xfrm>
            <a:off x="733925" y="773000"/>
            <a:ext cx="7676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QUERIES</a:t>
            </a:r>
            <a:endParaRPr dirty="0"/>
          </a:p>
        </p:txBody>
      </p:sp>
      <p:sp>
        <p:nvSpPr>
          <p:cNvPr id="2812" name="Google Shape;2812;p35"/>
          <p:cNvSpPr txBox="1"/>
          <p:nvPr/>
        </p:nvSpPr>
        <p:spPr>
          <a:xfrm>
            <a:off x="6837831" y="2988538"/>
            <a:ext cx="1458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dk2"/>
              </a:solidFill>
              <a:latin typeface="Jost Medium"/>
              <a:ea typeface="Jost Medium"/>
              <a:cs typeface="Jost Medium"/>
              <a:sym typeface="Jost Medium"/>
            </a:endParaRPr>
          </a:p>
        </p:txBody>
      </p:sp>
      <p:sp>
        <p:nvSpPr>
          <p:cNvPr id="2" name="TextBox 1">
            <a:extLst>
              <a:ext uri="{FF2B5EF4-FFF2-40B4-BE49-F238E27FC236}">
                <a16:creationId xmlns:a16="http://schemas.microsoft.com/office/drawing/2014/main" id="{51AAAAFD-286D-4D42-A5DC-070961CF011D}"/>
              </a:ext>
            </a:extLst>
          </p:cNvPr>
          <p:cNvSpPr txBox="1"/>
          <p:nvPr/>
        </p:nvSpPr>
        <p:spPr>
          <a:xfrm>
            <a:off x="733925" y="1558344"/>
            <a:ext cx="8126740" cy="3647152"/>
          </a:xfrm>
          <a:prstGeom prst="rect">
            <a:avLst/>
          </a:prstGeom>
          <a:noFill/>
        </p:spPr>
        <p:txBody>
          <a:bodyPr wrap="square" rtlCol="0">
            <a:spAutoFit/>
          </a:bodyPr>
          <a:lstStyle/>
          <a:p>
            <a:pPr marL="342900" marR="0" lvl="0" indent="-342900">
              <a:lnSpc>
                <a:spcPct val="150000"/>
              </a:lnSpc>
              <a:spcBef>
                <a:spcPts val="600"/>
              </a:spcBef>
              <a:spcAft>
                <a:spcPts val="600"/>
              </a:spcAft>
              <a:buFont typeface="Wingdings" panose="05000000000000000000" pitchFamily="2" charset="2"/>
              <a:buChar char=""/>
            </a:pPr>
            <a:r>
              <a:rPr lang="en-US" sz="1200" b="1" dirty="0">
                <a:ln>
                  <a:noFill/>
                </a:ln>
                <a:solidFill>
                  <a:srgbClr val="00B05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Using SUBQUERY to show NAME, SALARY, ID of the Workers where their SALARY are greater than ‘</a:t>
            </a:r>
            <a:r>
              <a:rPr lang="en-US" sz="1200" b="1" i="1" dirty="0" err="1">
                <a:ln>
                  <a:noFill/>
                </a:ln>
                <a:solidFill>
                  <a:srgbClr val="00B05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kamal</a:t>
            </a:r>
            <a:r>
              <a:rPr lang="en-US" sz="1200" b="1" i="1" dirty="0">
                <a:ln>
                  <a:noFill/>
                </a:ln>
                <a:solidFill>
                  <a:srgbClr val="00B05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a:t>
            </a:r>
            <a:r>
              <a:rPr lang="en-US" sz="1200" b="1" dirty="0">
                <a:ln>
                  <a:noFill/>
                </a:ln>
                <a:solidFill>
                  <a:srgbClr val="00B05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2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SELECT NAME, SALARY, ID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2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FROM WORKER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2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WHERE SALARY &gt;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2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(SELECT SALARY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2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FROM WORKER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2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WHERE NAME = '</a:t>
            </a:r>
            <a:r>
              <a:rPr lang="en-US" sz="1200" dirty="0" err="1">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kamal</a:t>
            </a:r>
            <a:r>
              <a:rPr lang="en-US" sz="12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2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p>
        </p:txBody>
      </p:sp>
      <p:pic>
        <p:nvPicPr>
          <p:cNvPr id="5" name="Picture 4" descr="Graphical user interface, application&#10;&#10;Description automatically generated">
            <a:extLst>
              <a:ext uri="{FF2B5EF4-FFF2-40B4-BE49-F238E27FC236}">
                <a16:creationId xmlns:a16="http://schemas.microsoft.com/office/drawing/2014/main" id="{F286D4CB-2165-4DE4-B9AF-DD230F7F5014}"/>
              </a:ext>
            </a:extLst>
          </p:cNvPr>
          <p:cNvPicPr>
            <a:picLocks noChangeAspect="1"/>
          </p:cNvPicPr>
          <p:nvPr/>
        </p:nvPicPr>
        <p:blipFill>
          <a:blip r:embed="rId3"/>
          <a:stretch>
            <a:fillRect/>
          </a:stretch>
        </p:blipFill>
        <p:spPr>
          <a:xfrm>
            <a:off x="5393903" y="2684338"/>
            <a:ext cx="2567940" cy="1181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19025841"/>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35"/>
          <p:cNvSpPr txBox="1">
            <a:spLocks noGrp="1"/>
          </p:cNvSpPr>
          <p:nvPr>
            <p:ph type="title"/>
          </p:nvPr>
        </p:nvSpPr>
        <p:spPr>
          <a:xfrm>
            <a:off x="733925" y="773000"/>
            <a:ext cx="7676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QUERIES</a:t>
            </a:r>
            <a:endParaRPr dirty="0"/>
          </a:p>
        </p:txBody>
      </p:sp>
      <p:sp>
        <p:nvSpPr>
          <p:cNvPr id="2812" name="Google Shape;2812;p35"/>
          <p:cNvSpPr txBox="1"/>
          <p:nvPr/>
        </p:nvSpPr>
        <p:spPr>
          <a:xfrm>
            <a:off x="6837831" y="2988538"/>
            <a:ext cx="1458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dk2"/>
              </a:solidFill>
              <a:latin typeface="Jost Medium"/>
              <a:ea typeface="Jost Medium"/>
              <a:cs typeface="Jost Medium"/>
              <a:sym typeface="Jost Medium"/>
            </a:endParaRPr>
          </a:p>
        </p:txBody>
      </p:sp>
      <p:sp>
        <p:nvSpPr>
          <p:cNvPr id="2" name="TextBox 1">
            <a:extLst>
              <a:ext uri="{FF2B5EF4-FFF2-40B4-BE49-F238E27FC236}">
                <a16:creationId xmlns:a16="http://schemas.microsoft.com/office/drawing/2014/main" id="{51AAAAFD-286D-4D42-A5DC-070961CF011D}"/>
              </a:ext>
            </a:extLst>
          </p:cNvPr>
          <p:cNvSpPr txBox="1"/>
          <p:nvPr/>
        </p:nvSpPr>
        <p:spPr>
          <a:xfrm>
            <a:off x="733925" y="1558344"/>
            <a:ext cx="8126740" cy="3862596"/>
          </a:xfrm>
          <a:prstGeom prst="rect">
            <a:avLst/>
          </a:prstGeom>
          <a:noFill/>
        </p:spPr>
        <p:txBody>
          <a:bodyPr wrap="square" rtlCol="0">
            <a:spAutoFit/>
          </a:bodyPr>
          <a:lstStyle/>
          <a:p>
            <a:pPr marL="342900" marR="0" lvl="0" indent="-342900">
              <a:lnSpc>
                <a:spcPct val="150000"/>
              </a:lnSpc>
              <a:spcBef>
                <a:spcPts val="600"/>
              </a:spcBef>
              <a:spcAft>
                <a:spcPts val="600"/>
              </a:spcAft>
              <a:buFont typeface="Wingdings" panose="05000000000000000000" pitchFamily="2" charset="2"/>
              <a:buChar char=""/>
            </a:pPr>
            <a:r>
              <a:rPr lang="en-US" sz="1000" b="1" dirty="0">
                <a:ln>
                  <a:noFill/>
                </a:ln>
                <a:solidFill>
                  <a:srgbClr val="00B05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Using MULTIPLE-ROW SUBQUERY with ANY (It compares value to each value returned by the subquery) operator to show NAME, ID, ADDRESS from VISITOR table where IDs are greater than the ID of ‘</a:t>
            </a:r>
            <a:r>
              <a:rPr lang="en-US" sz="1000" b="1" i="1" dirty="0">
                <a:ln>
                  <a:noFill/>
                </a:ln>
                <a:solidFill>
                  <a:srgbClr val="00B05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NAHID</a:t>
            </a:r>
            <a:r>
              <a:rPr lang="en-US" sz="1000" b="1" dirty="0">
                <a:ln>
                  <a:noFill/>
                </a:ln>
                <a:solidFill>
                  <a:srgbClr val="00B05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000" b="1" dirty="0">
                <a:ln>
                  <a:noFill/>
                </a:ln>
                <a:solidFill>
                  <a:srgbClr val="00B05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0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SELECT NAME, ID, ADDRESS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0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FROM VISITOR</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0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WHERE ID &gt; ANY</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0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(SELECT ID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0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FROM VISITOR</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0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WHERE NAME = 'NAHID'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0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000" dirty="0"/>
          </a:p>
        </p:txBody>
      </p:sp>
      <p:pic>
        <p:nvPicPr>
          <p:cNvPr id="6" name="Picture 5" descr="Table&#10;&#10;Description automatically generated">
            <a:extLst>
              <a:ext uri="{FF2B5EF4-FFF2-40B4-BE49-F238E27FC236}">
                <a16:creationId xmlns:a16="http://schemas.microsoft.com/office/drawing/2014/main" id="{2EAD1B56-F967-422B-93FA-E548BDABC0E5}"/>
              </a:ext>
            </a:extLst>
          </p:cNvPr>
          <p:cNvPicPr>
            <a:picLocks noChangeAspect="1"/>
          </p:cNvPicPr>
          <p:nvPr/>
        </p:nvPicPr>
        <p:blipFill>
          <a:blip r:embed="rId3"/>
          <a:stretch>
            <a:fillRect/>
          </a:stretch>
        </p:blipFill>
        <p:spPr>
          <a:xfrm>
            <a:off x="5067299" y="2657667"/>
            <a:ext cx="3468109" cy="16052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0867722"/>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3"/>
        <p:cNvGrpSpPr/>
        <p:nvPr/>
      </p:nvGrpSpPr>
      <p:grpSpPr>
        <a:xfrm>
          <a:off x="0" y="0"/>
          <a:ext cx="0" cy="0"/>
          <a:chOff x="0" y="0"/>
          <a:chExt cx="0" cy="0"/>
        </a:xfrm>
      </p:grpSpPr>
      <p:grpSp>
        <p:nvGrpSpPr>
          <p:cNvPr id="2624" name="Google Shape;2624;p32"/>
          <p:cNvGrpSpPr/>
          <p:nvPr/>
        </p:nvGrpSpPr>
        <p:grpSpPr>
          <a:xfrm>
            <a:off x="-359352" y="0"/>
            <a:ext cx="1869727" cy="5349875"/>
            <a:chOff x="-479652" y="0"/>
            <a:chExt cx="1869727" cy="5349875"/>
          </a:xfrm>
        </p:grpSpPr>
        <p:sp>
          <p:nvSpPr>
            <p:cNvPr id="2625" name="Google Shape;2625;p32"/>
            <p:cNvSpPr/>
            <p:nvPr/>
          </p:nvSpPr>
          <p:spPr>
            <a:xfrm>
              <a:off x="54953" y="1605067"/>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2"/>
            <p:cNvSpPr/>
            <p:nvPr/>
          </p:nvSpPr>
          <p:spPr>
            <a:xfrm>
              <a:off x="321526" y="1605067"/>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2"/>
            <p:cNvSpPr/>
            <p:nvPr/>
          </p:nvSpPr>
          <p:spPr>
            <a:xfrm>
              <a:off x="855468" y="1605067"/>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2"/>
            <p:cNvSpPr/>
            <p:nvPr/>
          </p:nvSpPr>
          <p:spPr>
            <a:xfrm>
              <a:off x="588829" y="1605067"/>
              <a:ext cx="266707" cy="267304"/>
            </a:xfrm>
            <a:custGeom>
              <a:avLst/>
              <a:gdLst/>
              <a:ahLst/>
              <a:cxnLst/>
              <a:rect l="l" t="t" r="r" b="b"/>
              <a:pathLst>
                <a:path w="4020" h="4029" extrusionOk="0">
                  <a:moveTo>
                    <a:pt x="1" y="0"/>
                  </a:moveTo>
                  <a:cubicBezTo>
                    <a:pt x="1" y="2224"/>
                    <a:pt x="1796" y="4029"/>
                    <a:pt x="4019" y="4029"/>
                  </a:cubicBezTo>
                  <a:cubicBezTo>
                    <a:pt x="4019"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2"/>
            <p:cNvSpPr/>
            <p:nvPr/>
          </p:nvSpPr>
          <p:spPr>
            <a:xfrm>
              <a:off x="1122770" y="535199"/>
              <a:ext cx="266641" cy="266707"/>
            </a:xfrm>
            <a:custGeom>
              <a:avLst/>
              <a:gdLst/>
              <a:ahLst/>
              <a:cxnLst/>
              <a:rect l="l" t="t" r="r" b="b"/>
              <a:pathLst>
                <a:path w="4019" h="4020" extrusionOk="0">
                  <a:moveTo>
                    <a:pt x="0" y="1"/>
                  </a:moveTo>
                  <a:cubicBezTo>
                    <a:pt x="0" y="2224"/>
                    <a:pt x="1795" y="4019"/>
                    <a:pt x="4019" y="4019"/>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2"/>
            <p:cNvSpPr/>
            <p:nvPr/>
          </p:nvSpPr>
          <p:spPr>
            <a:xfrm>
              <a:off x="1122770" y="1605067"/>
              <a:ext cx="266641" cy="267304"/>
            </a:xfrm>
            <a:custGeom>
              <a:avLst/>
              <a:gdLst/>
              <a:ahLst/>
              <a:cxnLst/>
              <a:rect l="l" t="t" r="r" b="b"/>
              <a:pathLst>
                <a:path w="4019" h="4029" extrusionOk="0">
                  <a:moveTo>
                    <a:pt x="0" y="0"/>
                  </a:moveTo>
                  <a:cubicBezTo>
                    <a:pt x="0" y="2224"/>
                    <a:pt x="1795" y="4029"/>
                    <a:pt x="4019" y="4029"/>
                  </a:cubicBezTo>
                  <a:cubicBezTo>
                    <a:pt x="401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2"/>
            <p:cNvSpPr/>
            <p:nvPr/>
          </p:nvSpPr>
          <p:spPr>
            <a:xfrm>
              <a:off x="-212350" y="1873032"/>
              <a:ext cx="267370" cy="267304"/>
            </a:xfrm>
            <a:custGeom>
              <a:avLst/>
              <a:gdLst/>
              <a:ahLst/>
              <a:cxnLst/>
              <a:rect l="l" t="t" r="r" b="b"/>
              <a:pathLst>
                <a:path w="4030" h="4029" extrusionOk="0">
                  <a:moveTo>
                    <a:pt x="0" y="0"/>
                  </a:moveTo>
                  <a:cubicBezTo>
                    <a:pt x="0" y="2224"/>
                    <a:pt x="1806" y="401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2"/>
            <p:cNvSpPr/>
            <p:nvPr/>
          </p:nvSpPr>
          <p:spPr>
            <a:xfrm>
              <a:off x="855468" y="535199"/>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2"/>
            <p:cNvSpPr/>
            <p:nvPr/>
          </p:nvSpPr>
          <p:spPr>
            <a:xfrm>
              <a:off x="855468" y="1873032"/>
              <a:ext cx="267370" cy="267304"/>
            </a:xfrm>
            <a:custGeom>
              <a:avLst/>
              <a:gdLst/>
              <a:ahLst/>
              <a:cxnLst/>
              <a:rect l="l" t="t" r="r" b="b"/>
              <a:pathLst>
                <a:path w="4030" h="4029" extrusionOk="0">
                  <a:moveTo>
                    <a:pt x="0" y="0"/>
                  </a:moveTo>
                  <a:cubicBezTo>
                    <a:pt x="10" y="2224"/>
                    <a:pt x="1806" y="401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2"/>
            <p:cNvSpPr/>
            <p:nvPr/>
          </p:nvSpPr>
          <p:spPr>
            <a:xfrm>
              <a:off x="54953" y="1873032"/>
              <a:ext cx="266641" cy="267304"/>
            </a:xfrm>
            <a:custGeom>
              <a:avLst/>
              <a:gdLst/>
              <a:ahLst/>
              <a:cxnLst/>
              <a:rect l="l" t="t" r="r" b="b"/>
              <a:pathLst>
                <a:path w="4019" h="4029" extrusionOk="0">
                  <a:moveTo>
                    <a:pt x="4019" y="0"/>
                  </a:moveTo>
                  <a:cubicBezTo>
                    <a:pt x="1795" y="0"/>
                    <a:pt x="0" y="1805"/>
                    <a:pt x="0" y="4029"/>
                  </a:cubicBez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2"/>
            <p:cNvSpPr/>
            <p:nvPr/>
          </p:nvSpPr>
          <p:spPr>
            <a:xfrm>
              <a:off x="1122770" y="1873032"/>
              <a:ext cx="266641" cy="267304"/>
            </a:xfrm>
            <a:custGeom>
              <a:avLst/>
              <a:gdLst/>
              <a:ahLst/>
              <a:cxnLst/>
              <a:rect l="l" t="t" r="r" b="b"/>
              <a:pathLst>
                <a:path w="4019" h="4029" extrusionOk="0">
                  <a:moveTo>
                    <a:pt x="4019" y="0"/>
                  </a:moveTo>
                  <a:cubicBezTo>
                    <a:pt x="1805" y="0"/>
                    <a:pt x="0" y="1805"/>
                    <a:pt x="0" y="4029"/>
                  </a:cubicBezTo>
                  <a:cubicBezTo>
                    <a:pt x="2213"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2"/>
            <p:cNvSpPr/>
            <p:nvPr/>
          </p:nvSpPr>
          <p:spPr>
            <a:xfrm>
              <a:off x="-212350" y="535199"/>
              <a:ext cx="267370" cy="266707"/>
            </a:xfrm>
            <a:custGeom>
              <a:avLst/>
              <a:gdLst/>
              <a:ahLst/>
              <a:cxnLst/>
              <a:rect l="l" t="t" r="r" b="b"/>
              <a:pathLst>
                <a:path w="4030" h="4020" extrusionOk="0">
                  <a:moveTo>
                    <a:pt x="4029" y="1"/>
                  </a:moveTo>
                  <a:cubicBezTo>
                    <a:pt x="1806" y="1"/>
                    <a:pt x="0" y="1796"/>
                    <a:pt x="0" y="401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2"/>
            <p:cNvSpPr/>
            <p:nvPr/>
          </p:nvSpPr>
          <p:spPr>
            <a:xfrm>
              <a:off x="-212350" y="803827"/>
              <a:ext cx="267370" cy="266043"/>
            </a:xfrm>
            <a:custGeom>
              <a:avLst/>
              <a:gdLst/>
              <a:ahLst/>
              <a:cxnLst/>
              <a:rect l="l" t="t" r="r" b="b"/>
              <a:pathLst>
                <a:path w="4030" h="4010" extrusionOk="0">
                  <a:moveTo>
                    <a:pt x="19" y="1"/>
                  </a:moveTo>
                  <a:cubicBezTo>
                    <a:pt x="13" y="1"/>
                    <a:pt x="7" y="1"/>
                    <a:pt x="0" y="1"/>
                  </a:cubicBezTo>
                  <a:cubicBezTo>
                    <a:pt x="11" y="2214"/>
                    <a:pt x="1806" y="4009"/>
                    <a:pt x="4029" y="4009"/>
                  </a:cubicBezTo>
                  <a:cubicBezTo>
                    <a:pt x="4019" y="1802"/>
                    <a:pt x="2234" y="1"/>
                    <a:pt x="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2"/>
            <p:cNvSpPr/>
            <p:nvPr/>
          </p:nvSpPr>
          <p:spPr>
            <a:xfrm>
              <a:off x="54953" y="535199"/>
              <a:ext cx="266641" cy="266707"/>
            </a:xfrm>
            <a:custGeom>
              <a:avLst/>
              <a:gdLst/>
              <a:ahLst/>
              <a:cxnLst/>
              <a:rect l="l" t="t" r="r" b="b"/>
              <a:pathLst>
                <a:path w="4019" h="4020" extrusionOk="0">
                  <a:moveTo>
                    <a:pt x="0" y="1"/>
                  </a:moveTo>
                  <a:cubicBezTo>
                    <a:pt x="0" y="222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2"/>
            <p:cNvSpPr/>
            <p:nvPr/>
          </p:nvSpPr>
          <p:spPr>
            <a:xfrm>
              <a:off x="-478989" y="1069802"/>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2"/>
            <p:cNvSpPr/>
            <p:nvPr/>
          </p:nvSpPr>
          <p:spPr>
            <a:xfrm>
              <a:off x="-212350" y="1605067"/>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2"/>
            <p:cNvSpPr/>
            <p:nvPr/>
          </p:nvSpPr>
          <p:spPr>
            <a:xfrm>
              <a:off x="-212350" y="1069802"/>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2"/>
            <p:cNvSpPr/>
            <p:nvPr/>
          </p:nvSpPr>
          <p:spPr>
            <a:xfrm>
              <a:off x="-478989" y="1338430"/>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2"/>
            <p:cNvSpPr/>
            <p:nvPr/>
          </p:nvSpPr>
          <p:spPr>
            <a:xfrm>
              <a:off x="321526" y="1338430"/>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2"/>
            <p:cNvSpPr/>
            <p:nvPr/>
          </p:nvSpPr>
          <p:spPr>
            <a:xfrm>
              <a:off x="321526" y="1069802"/>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2"/>
            <p:cNvSpPr/>
            <p:nvPr/>
          </p:nvSpPr>
          <p:spPr>
            <a:xfrm>
              <a:off x="54953" y="1069802"/>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2"/>
            <p:cNvSpPr/>
            <p:nvPr/>
          </p:nvSpPr>
          <p:spPr>
            <a:xfrm>
              <a:off x="54953" y="1338430"/>
              <a:ext cx="266641" cy="266707"/>
            </a:xfrm>
            <a:custGeom>
              <a:avLst/>
              <a:gdLst/>
              <a:ahLst/>
              <a:cxnLst/>
              <a:rect l="l" t="t" r="r" b="b"/>
              <a:pathLst>
                <a:path w="4019" h="4020" extrusionOk="0">
                  <a:moveTo>
                    <a:pt x="0" y="1"/>
                  </a:moveTo>
                  <a:cubicBezTo>
                    <a:pt x="0" y="2214"/>
                    <a:pt x="1795" y="4019"/>
                    <a:pt x="4019" y="4019"/>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2"/>
            <p:cNvSpPr/>
            <p:nvPr/>
          </p:nvSpPr>
          <p:spPr>
            <a:xfrm>
              <a:off x="588829" y="1338430"/>
              <a:ext cx="266707" cy="266707"/>
            </a:xfrm>
            <a:custGeom>
              <a:avLst/>
              <a:gdLst/>
              <a:ahLst/>
              <a:cxnLst/>
              <a:rect l="l" t="t" r="r" b="b"/>
              <a:pathLst>
                <a:path w="4020" h="4020" extrusionOk="0">
                  <a:moveTo>
                    <a:pt x="1" y="1"/>
                  </a:moveTo>
                  <a:cubicBezTo>
                    <a:pt x="1" y="2214"/>
                    <a:pt x="1796" y="4019"/>
                    <a:pt x="4019" y="4019"/>
                  </a:cubicBezTo>
                  <a:cubicBezTo>
                    <a:pt x="4019"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2"/>
            <p:cNvSpPr/>
            <p:nvPr/>
          </p:nvSpPr>
          <p:spPr>
            <a:xfrm>
              <a:off x="1123434" y="1069802"/>
              <a:ext cx="266641" cy="267370"/>
            </a:xfrm>
            <a:custGeom>
              <a:avLst/>
              <a:gdLst/>
              <a:ahLst/>
              <a:cxnLst/>
              <a:rect l="l" t="t" r="r" b="b"/>
              <a:pathLst>
                <a:path w="4019" h="4030" extrusionOk="0">
                  <a:moveTo>
                    <a:pt x="4019" y="0"/>
                  </a:moveTo>
                  <a:lnTo>
                    <a:pt x="4019" y="0"/>
                  </a:lnTo>
                  <a:cubicBezTo>
                    <a:pt x="1795" y="11"/>
                    <a:pt x="0" y="1806"/>
                    <a:pt x="0"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2"/>
            <p:cNvSpPr/>
            <p:nvPr/>
          </p:nvSpPr>
          <p:spPr>
            <a:xfrm>
              <a:off x="588829" y="535199"/>
              <a:ext cx="266707" cy="266707"/>
            </a:xfrm>
            <a:custGeom>
              <a:avLst/>
              <a:gdLst/>
              <a:ahLst/>
              <a:cxnLst/>
              <a:rect l="l" t="t" r="r" b="b"/>
              <a:pathLst>
                <a:path w="4020" h="4020" extrusionOk="0">
                  <a:moveTo>
                    <a:pt x="1" y="1"/>
                  </a:moveTo>
                  <a:cubicBezTo>
                    <a:pt x="1" y="2224"/>
                    <a:pt x="1796" y="4019"/>
                    <a:pt x="4019" y="4019"/>
                  </a:cubicBezTo>
                  <a:cubicBezTo>
                    <a:pt x="4019"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2"/>
            <p:cNvSpPr/>
            <p:nvPr/>
          </p:nvSpPr>
          <p:spPr>
            <a:xfrm>
              <a:off x="321526" y="1873032"/>
              <a:ext cx="267370" cy="267304"/>
            </a:xfrm>
            <a:custGeom>
              <a:avLst/>
              <a:gdLst/>
              <a:ahLst/>
              <a:cxnLst/>
              <a:rect l="l" t="t" r="r" b="b"/>
              <a:pathLst>
                <a:path w="4030" h="4029" extrusionOk="0">
                  <a:moveTo>
                    <a:pt x="1" y="0"/>
                  </a:moveTo>
                  <a:cubicBezTo>
                    <a:pt x="11" y="2224"/>
                    <a:pt x="1806" y="4019"/>
                    <a:pt x="4030" y="4029"/>
                  </a:cubicBezTo>
                  <a:cubicBezTo>
                    <a:pt x="4030"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2"/>
            <p:cNvSpPr/>
            <p:nvPr/>
          </p:nvSpPr>
          <p:spPr>
            <a:xfrm>
              <a:off x="1123434" y="1338430"/>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2"/>
            <p:cNvSpPr/>
            <p:nvPr/>
          </p:nvSpPr>
          <p:spPr>
            <a:xfrm>
              <a:off x="588829" y="1069802"/>
              <a:ext cx="266707" cy="267370"/>
            </a:xfrm>
            <a:custGeom>
              <a:avLst/>
              <a:gdLst/>
              <a:ahLst/>
              <a:cxnLst/>
              <a:rect l="l" t="t" r="r" b="b"/>
              <a:pathLst>
                <a:path w="4020" h="4030" extrusionOk="0">
                  <a:moveTo>
                    <a:pt x="4019" y="0"/>
                  </a:moveTo>
                  <a:lnTo>
                    <a:pt x="4019" y="0"/>
                  </a:lnTo>
                  <a:cubicBezTo>
                    <a:pt x="1796" y="11"/>
                    <a:pt x="1" y="1806"/>
                    <a:pt x="1" y="4029"/>
                  </a:cubicBezTo>
                  <a:lnTo>
                    <a:pt x="1" y="4029"/>
                  </a:ln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2"/>
            <p:cNvSpPr/>
            <p:nvPr/>
          </p:nvSpPr>
          <p:spPr>
            <a:xfrm>
              <a:off x="588829" y="1873032"/>
              <a:ext cx="266707" cy="267304"/>
            </a:xfrm>
            <a:custGeom>
              <a:avLst/>
              <a:gdLst/>
              <a:ahLst/>
              <a:cxnLst/>
              <a:rect l="l" t="t" r="r" b="b"/>
              <a:pathLst>
                <a:path w="4020" h="4029" extrusionOk="0">
                  <a:moveTo>
                    <a:pt x="4019" y="0"/>
                  </a:moveTo>
                  <a:cubicBezTo>
                    <a:pt x="1806" y="0"/>
                    <a:pt x="1" y="1805"/>
                    <a:pt x="1" y="4029"/>
                  </a:cubicBezTo>
                  <a:lnTo>
                    <a:pt x="1" y="4029"/>
                  </a:ln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2"/>
            <p:cNvSpPr/>
            <p:nvPr/>
          </p:nvSpPr>
          <p:spPr>
            <a:xfrm>
              <a:off x="321526" y="535199"/>
              <a:ext cx="267370" cy="266707"/>
            </a:xfrm>
            <a:custGeom>
              <a:avLst/>
              <a:gdLst/>
              <a:ahLst/>
              <a:cxnLst/>
              <a:rect l="l" t="t" r="r" b="b"/>
              <a:pathLst>
                <a:path w="4030" h="4020" extrusionOk="0">
                  <a:moveTo>
                    <a:pt x="4030" y="1"/>
                  </a:moveTo>
                  <a:cubicBezTo>
                    <a:pt x="1806" y="1"/>
                    <a:pt x="1" y="1796"/>
                    <a:pt x="1" y="4019"/>
                  </a:cubicBezTo>
                  <a:cubicBezTo>
                    <a:pt x="2224" y="4019"/>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2"/>
            <p:cNvSpPr/>
            <p:nvPr/>
          </p:nvSpPr>
          <p:spPr>
            <a:xfrm>
              <a:off x="1122770" y="803827"/>
              <a:ext cx="266641" cy="266043"/>
            </a:xfrm>
            <a:custGeom>
              <a:avLst/>
              <a:gdLst/>
              <a:ahLst/>
              <a:cxnLst/>
              <a:rect l="l" t="t" r="r" b="b"/>
              <a:pathLst>
                <a:path w="4019" h="4010" extrusionOk="0">
                  <a:moveTo>
                    <a:pt x="4000" y="1"/>
                  </a:moveTo>
                  <a:cubicBezTo>
                    <a:pt x="1795" y="1"/>
                    <a:pt x="0" y="1802"/>
                    <a:pt x="0" y="4009"/>
                  </a:cubicBezTo>
                  <a:cubicBezTo>
                    <a:pt x="2213" y="4009"/>
                    <a:pt x="4019" y="2214"/>
                    <a:pt x="4019" y="1"/>
                  </a:cubicBezTo>
                  <a:cubicBezTo>
                    <a:pt x="4012" y="1"/>
                    <a:pt x="4006" y="1"/>
                    <a:pt x="400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2"/>
            <p:cNvSpPr/>
            <p:nvPr/>
          </p:nvSpPr>
          <p:spPr>
            <a:xfrm>
              <a:off x="855468" y="803827"/>
              <a:ext cx="267370" cy="266707"/>
            </a:xfrm>
            <a:custGeom>
              <a:avLst/>
              <a:gdLst/>
              <a:ahLst/>
              <a:cxnLst/>
              <a:rect l="l" t="t" r="r" b="b"/>
              <a:pathLst>
                <a:path w="4030" h="4020" extrusionOk="0">
                  <a:moveTo>
                    <a:pt x="0" y="1"/>
                  </a:moveTo>
                  <a:cubicBezTo>
                    <a:pt x="0" y="2214"/>
                    <a:pt x="1806" y="4020"/>
                    <a:pt x="4029" y="4020"/>
                  </a:cubicBezTo>
                  <a:cubicBezTo>
                    <a:pt x="402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2"/>
            <p:cNvSpPr/>
            <p:nvPr/>
          </p:nvSpPr>
          <p:spPr>
            <a:xfrm>
              <a:off x="-212350" y="1338430"/>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2"/>
            <p:cNvSpPr/>
            <p:nvPr/>
          </p:nvSpPr>
          <p:spPr>
            <a:xfrm>
              <a:off x="321526" y="803827"/>
              <a:ext cx="267370" cy="266707"/>
            </a:xfrm>
            <a:custGeom>
              <a:avLst/>
              <a:gdLst/>
              <a:ahLst/>
              <a:cxnLst/>
              <a:rect l="l" t="t" r="r" b="b"/>
              <a:pathLst>
                <a:path w="4030" h="4020" extrusionOk="0">
                  <a:moveTo>
                    <a:pt x="1" y="1"/>
                  </a:moveTo>
                  <a:cubicBezTo>
                    <a:pt x="1" y="2214"/>
                    <a:pt x="1806" y="4020"/>
                    <a:pt x="4030" y="4020"/>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2"/>
            <p:cNvSpPr/>
            <p:nvPr/>
          </p:nvSpPr>
          <p:spPr>
            <a:xfrm>
              <a:off x="54953" y="803827"/>
              <a:ext cx="266641" cy="266043"/>
            </a:xfrm>
            <a:custGeom>
              <a:avLst/>
              <a:gdLst/>
              <a:ahLst/>
              <a:cxnLst/>
              <a:rect l="l" t="t" r="r" b="b"/>
              <a:pathLst>
                <a:path w="4019" h="4010" extrusionOk="0">
                  <a:moveTo>
                    <a:pt x="4000" y="1"/>
                  </a:moveTo>
                  <a:cubicBezTo>
                    <a:pt x="1785" y="1"/>
                    <a:pt x="0" y="1802"/>
                    <a:pt x="0" y="4009"/>
                  </a:cubicBezTo>
                  <a:cubicBezTo>
                    <a:pt x="2214" y="4009"/>
                    <a:pt x="4019" y="2214"/>
                    <a:pt x="4019" y="1"/>
                  </a:cubicBezTo>
                  <a:cubicBezTo>
                    <a:pt x="4013" y="1"/>
                    <a:pt x="4006" y="1"/>
                    <a:pt x="400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2"/>
            <p:cNvSpPr/>
            <p:nvPr/>
          </p:nvSpPr>
          <p:spPr>
            <a:xfrm>
              <a:off x="588829" y="803827"/>
              <a:ext cx="266707" cy="266043"/>
            </a:xfrm>
            <a:custGeom>
              <a:avLst/>
              <a:gdLst/>
              <a:ahLst/>
              <a:cxnLst/>
              <a:rect l="l" t="t" r="r" b="b"/>
              <a:pathLst>
                <a:path w="4020" h="4010" extrusionOk="0">
                  <a:moveTo>
                    <a:pt x="4001" y="1"/>
                  </a:moveTo>
                  <a:cubicBezTo>
                    <a:pt x="1796" y="1"/>
                    <a:pt x="1" y="1802"/>
                    <a:pt x="1" y="4009"/>
                  </a:cubicBezTo>
                  <a:lnTo>
                    <a:pt x="1" y="4009"/>
                  </a:lnTo>
                  <a:cubicBezTo>
                    <a:pt x="2214" y="4009"/>
                    <a:pt x="4019" y="2214"/>
                    <a:pt x="4019" y="1"/>
                  </a:cubicBezTo>
                  <a:cubicBezTo>
                    <a:pt x="4013" y="1"/>
                    <a:pt x="4007" y="1"/>
                    <a:pt x="400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2"/>
            <p:cNvSpPr/>
            <p:nvPr/>
          </p:nvSpPr>
          <p:spPr>
            <a:xfrm>
              <a:off x="855468" y="1069802"/>
              <a:ext cx="267370" cy="267370"/>
            </a:xfrm>
            <a:custGeom>
              <a:avLst/>
              <a:gdLst/>
              <a:ahLst/>
              <a:cxnLst/>
              <a:rect l="l" t="t" r="r" b="b"/>
              <a:pathLst>
                <a:path w="4030" h="4030" extrusionOk="0">
                  <a:moveTo>
                    <a:pt x="0" y="0"/>
                  </a:moveTo>
                  <a:cubicBezTo>
                    <a:pt x="0" y="2224"/>
                    <a:pt x="1806" y="4029"/>
                    <a:pt x="4029" y="4029"/>
                  </a:cubicBezTo>
                  <a:cubicBezTo>
                    <a:pt x="402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2"/>
            <p:cNvSpPr/>
            <p:nvPr/>
          </p:nvSpPr>
          <p:spPr>
            <a:xfrm>
              <a:off x="855468" y="1338430"/>
              <a:ext cx="267370" cy="266707"/>
            </a:xfrm>
            <a:custGeom>
              <a:avLst/>
              <a:gdLst/>
              <a:ahLst/>
              <a:cxnLst/>
              <a:rect l="l" t="t" r="r" b="b"/>
              <a:pathLst>
                <a:path w="4030" h="4020" extrusionOk="0">
                  <a:moveTo>
                    <a:pt x="4029" y="1"/>
                  </a:moveTo>
                  <a:cubicBezTo>
                    <a:pt x="1806" y="1"/>
                    <a:pt x="0" y="1796"/>
                    <a:pt x="0" y="4019"/>
                  </a:cubicBezTo>
                  <a:cubicBezTo>
                    <a:pt x="2224" y="4019"/>
                    <a:pt x="402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2"/>
            <p:cNvSpPr/>
            <p:nvPr/>
          </p:nvSpPr>
          <p:spPr>
            <a:xfrm>
              <a:off x="54953" y="267898"/>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2"/>
            <p:cNvSpPr/>
            <p:nvPr/>
          </p:nvSpPr>
          <p:spPr>
            <a:xfrm>
              <a:off x="-212350" y="0"/>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2"/>
            <p:cNvSpPr/>
            <p:nvPr/>
          </p:nvSpPr>
          <p:spPr>
            <a:xfrm>
              <a:off x="54953" y="0"/>
              <a:ext cx="266641" cy="267304"/>
            </a:xfrm>
            <a:custGeom>
              <a:avLst/>
              <a:gdLst/>
              <a:ahLst/>
              <a:cxnLst/>
              <a:rect l="l" t="t" r="r" b="b"/>
              <a:pathLst>
                <a:path w="4019" h="4029" extrusionOk="0">
                  <a:moveTo>
                    <a:pt x="4019" y="0"/>
                  </a:moveTo>
                  <a:cubicBezTo>
                    <a:pt x="1795" y="0"/>
                    <a:pt x="0" y="1805"/>
                    <a:pt x="0" y="4029"/>
                  </a:cubicBezTo>
                  <a:cubicBezTo>
                    <a:pt x="2224" y="4029"/>
                    <a:pt x="4019" y="2223"/>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2"/>
            <p:cNvSpPr/>
            <p:nvPr/>
          </p:nvSpPr>
          <p:spPr>
            <a:xfrm>
              <a:off x="588829" y="0"/>
              <a:ext cx="266707" cy="267304"/>
            </a:xfrm>
            <a:custGeom>
              <a:avLst/>
              <a:gdLst/>
              <a:ahLst/>
              <a:cxnLst/>
              <a:rect l="l" t="t" r="r" b="b"/>
              <a:pathLst>
                <a:path w="4020" h="4029" extrusionOk="0">
                  <a:moveTo>
                    <a:pt x="4019" y="0"/>
                  </a:moveTo>
                  <a:cubicBezTo>
                    <a:pt x="1796" y="0"/>
                    <a:pt x="1" y="1805"/>
                    <a:pt x="1" y="4029"/>
                  </a:cubicBezTo>
                  <a:lnTo>
                    <a:pt x="1" y="4029"/>
                  </a:lnTo>
                  <a:cubicBezTo>
                    <a:pt x="2224" y="4029"/>
                    <a:pt x="4019" y="2223"/>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2"/>
            <p:cNvSpPr/>
            <p:nvPr/>
          </p:nvSpPr>
          <p:spPr>
            <a:xfrm>
              <a:off x="-478989" y="0"/>
              <a:ext cx="266707" cy="267304"/>
            </a:xfrm>
            <a:custGeom>
              <a:avLst/>
              <a:gdLst/>
              <a:ahLst/>
              <a:cxnLst/>
              <a:rect l="l" t="t" r="r" b="b"/>
              <a:pathLst>
                <a:path w="4020" h="4029" extrusionOk="0">
                  <a:moveTo>
                    <a:pt x="4019" y="0"/>
                  </a:moveTo>
                  <a:cubicBezTo>
                    <a:pt x="1796" y="0"/>
                    <a:pt x="1" y="1805"/>
                    <a:pt x="1" y="4029"/>
                  </a:cubicBezTo>
                  <a:cubicBezTo>
                    <a:pt x="2214" y="4029"/>
                    <a:pt x="4019" y="2223"/>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2"/>
            <p:cNvSpPr/>
            <p:nvPr/>
          </p:nvSpPr>
          <p:spPr>
            <a:xfrm>
              <a:off x="-478989" y="535199"/>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2"/>
            <p:cNvSpPr/>
            <p:nvPr/>
          </p:nvSpPr>
          <p:spPr>
            <a:xfrm>
              <a:off x="321526" y="0"/>
              <a:ext cx="267370" cy="267304"/>
            </a:xfrm>
            <a:custGeom>
              <a:avLst/>
              <a:gdLst/>
              <a:ahLst/>
              <a:cxnLst/>
              <a:rect l="l" t="t" r="r" b="b"/>
              <a:pathLst>
                <a:path w="4030" h="4029" extrusionOk="0">
                  <a:moveTo>
                    <a:pt x="1" y="0"/>
                  </a:moveTo>
                  <a:cubicBezTo>
                    <a:pt x="1" y="2223"/>
                    <a:pt x="1806" y="4029"/>
                    <a:pt x="4030" y="4029"/>
                  </a:cubicBezTo>
                  <a:cubicBezTo>
                    <a:pt x="4019"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2"/>
            <p:cNvSpPr/>
            <p:nvPr/>
          </p:nvSpPr>
          <p:spPr>
            <a:xfrm>
              <a:off x="1123434" y="0"/>
              <a:ext cx="265977" cy="267304"/>
            </a:xfrm>
            <a:custGeom>
              <a:avLst/>
              <a:gdLst/>
              <a:ahLst/>
              <a:cxnLst/>
              <a:rect l="l" t="t" r="r" b="b"/>
              <a:pathLst>
                <a:path w="4009" h="4029" extrusionOk="0">
                  <a:moveTo>
                    <a:pt x="4009" y="0"/>
                  </a:moveTo>
                  <a:lnTo>
                    <a:pt x="4009" y="0"/>
                  </a:lnTo>
                  <a:cubicBezTo>
                    <a:pt x="1795" y="10"/>
                    <a:pt x="0" y="1805"/>
                    <a:pt x="0" y="4029"/>
                  </a:cubicBezTo>
                  <a:cubicBezTo>
                    <a:pt x="2214" y="4019"/>
                    <a:pt x="4009" y="2223"/>
                    <a:pt x="400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2"/>
            <p:cNvSpPr/>
            <p:nvPr/>
          </p:nvSpPr>
          <p:spPr>
            <a:xfrm>
              <a:off x="855468" y="0"/>
              <a:ext cx="267370" cy="267304"/>
            </a:xfrm>
            <a:custGeom>
              <a:avLst/>
              <a:gdLst/>
              <a:ahLst/>
              <a:cxnLst/>
              <a:rect l="l" t="t" r="r" b="b"/>
              <a:pathLst>
                <a:path w="4030" h="4029" extrusionOk="0">
                  <a:moveTo>
                    <a:pt x="0" y="0"/>
                  </a:moveTo>
                  <a:cubicBezTo>
                    <a:pt x="0" y="2223"/>
                    <a:pt x="1806" y="4029"/>
                    <a:pt x="4029" y="4029"/>
                  </a:cubicBezTo>
                  <a:cubicBezTo>
                    <a:pt x="401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2"/>
            <p:cNvSpPr/>
            <p:nvPr/>
          </p:nvSpPr>
          <p:spPr>
            <a:xfrm>
              <a:off x="1123434" y="2408232"/>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2"/>
            <p:cNvSpPr/>
            <p:nvPr/>
          </p:nvSpPr>
          <p:spPr>
            <a:xfrm>
              <a:off x="-212350" y="2408232"/>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2"/>
            <p:cNvSpPr/>
            <p:nvPr/>
          </p:nvSpPr>
          <p:spPr>
            <a:xfrm>
              <a:off x="-478989" y="2408232"/>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2"/>
            <p:cNvSpPr/>
            <p:nvPr/>
          </p:nvSpPr>
          <p:spPr>
            <a:xfrm>
              <a:off x="-478989" y="2140267"/>
              <a:ext cx="266707" cy="266707"/>
            </a:xfrm>
            <a:custGeom>
              <a:avLst/>
              <a:gdLst/>
              <a:ahLst/>
              <a:cxnLst/>
              <a:rect l="l" t="t" r="r" b="b"/>
              <a:pathLst>
                <a:path w="4020" h="4020" extrusionOk="0">
                  <a:moveTo>
                    <a:pt x="4019" y="1"/>
                  </a:moveTo>
                  <a:cubicBezTo>
                    <a:pt x="1796" y="1"/>
                    <a:pt x="1" y="1796"/>
                    <a:pt x="1" y="4020"/>
                  </a:cubicBezTo>
                  <a:cubicBezTo>
                    <a:pt x="2224" y="4020"/>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2"/>
            <p:cNvSpPr/>
            <p:nvPr/>
          </p:nvSpPr>
          <p:spPr>
            <a:xfrm>
              <a:off x="-478989" y="1873032"/>
              <a:ext cx="266707" cy="267304"/>
            </a:xfrm>
            <a:custGeom>
              <a:avLst/>
              <a:gdLst/>
              <a:ahLst/>
              <a:cxnLst/>
              <a:rect l="l" t="t" r="r" b="b"/>
              <a:pathLst>
                <a:path w="4020" h="4029" extrusionOk="0">
                  <a:moveTo>
                    <a:pt x="4019" y="0"/>
                  </a:moveTo>
                  <a:cubicBezTo>
                    <a:pt x="1796" y="0"/>
                    <a:pt x="1" y="1805"/>
                    <a:pt x="1" y="4029"/>
                  </a:cubicBez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2"/>
            <p:cNvSpPr/>
            <p:nvPr/>
          </p:nvSpPr>
          <p:spPr>
            <a:xfrm>
              <a:off x="54953" y="2408232"/>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2"/>
            <p:cNvSpPr/>
            <p:nvPr/>
          </p:nvSpPr>
          <p:spPr>
            <a:xfrm>
              <a:off x="588829" y="2408232"/>
              <a:ext cx="266707" cy="267370"/>
            </a:xfrm>
            <a:custGeom>
              <a:avLst/>
              <a:gdLst/>
              <a:ahLst/>
              <a:cxnLst/>
              <a:rect l="l" t="t" r="r" b="b"/>
              <a:pathLst>
                <a:path w="4020" h="4030" extrusionOk="0">
                  <a:moveTo>
                    <a:pt x="1" y="1"/>
                  </a:moveTo>
                  <a:cubicBezTo>
                    <a:pt x="1" y="2224"/>
                    <a:pt x="1796" y="4020"/>
                    <a:pt x="4019" y="4030"/>
                  </a:cubicBezTo>
                  <a:cubicBezTo>
                    <a:pt x="4019" y="180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2"/>
            <p:cNvSpPr/>
            <p:nvPr/>
          </p:nvSpPr>
          <p:spPr>
            <a:xfrm>
              <a:off x="855468" y="2408232"/>
              <a:ext cx="267370" cy="267370"/>
            </a:xfrm>
            <a:custGeom>
              <a:avLst/>
              <a:gdLst/>
              <a:ahLst/>
              <a:cxnLst/>
              <a:rect l="l" t="t" r="r" b="b"/>
              <a:pathLst>
                <a:path w="4030" h="4030" extrusionOk="0">
                  <a:moveTo>
                    <a:pt x="4029" y="1"/>
                  </a:moveTo>
                  <a:cubicBezTo>
                    <a:pt x="1806" y="1"/>
                    <a:pt x="0" y="1806"/>
                    <a:pt x="0" y="4030"/>
                  </a:cubicBezTo>
                  <a:cubicBezTo>
                    <a:pt x="2224" y="4020"/>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2"/>
            <p:cNvSpPr/>
            <p:nvPr/>
          </p:nvSpPr>
          <p:spPr>
            <a:xfrm>
              <a:off x="321526" y="2408232"/>
              <a:ext cx="267370" cy="267370"/>
            </a:xfrm>
            <a:custGeom>
              <a:avLst/>
              <a:gdLst/>
              <a:ahLst/>
              <a:cxnLst/>
              <a:rect l="l" t="t" r="r" b="b"/>
              <a:pathLst>
                <a:path w="4030" h="4030" extrusionOk="0">
                  <a:moveTo>
                    <a:pt x="4030" y="1"/>
                  </a:moveTo>
                  <a:cubicBezTo>
                    <a:pt x="1806" y="1"/>
                    <a:pt x="1" y="1806"/>
                    <a:pt x="1" y="4030"/>
                  </a:cubicBezTo>
                  <a:cubicBezTo>
                    <a:pt x="2224" y="4020"/>
                    <a:pt x="4019"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2"/>
            <p:cNvSpPr/>
            <p:nvPr/>
          </p:nvSpPr>
          <p:spPr>
            <a:xfrm>
              <a:off x="855468" y="267898"/>
              <a:ext cx="267370" cy="267370"/>
            </a:xfrm>
            <a:custGeom>
              <a:avLst/>
              <a:gdLst/>
              <a:ahLst/>
              <a:cxnLst/>
              <a:rect l="l" t="t" r="r" b="b"/>
              <a:pathLst>
                <a:path w="4030" h="4030" extrusionOk="0">
                  <a:moveTo>
                    <a:pt x="4029" y="1"/>
                  </a:moveTo>
                  <a:cubicBezTo>
                    <a:pt x="1806" y="1"/>
                    <a:pt x="0" y="1806"/>
                    <a:pt x="0" y="4030"/>
                  </a:cubicBezTo>
                  <a:cubicBezTo>
                    <a:pt x="2224" y="4020"/>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2"/>
            <p:cNvSpPr/>
            <p:nvPr/>
          </p:nvSpPr>
          <p:spPr>
            <a:xfrm>
              <a:off x="1123434" y="267898"/>
              <a:ext cx="266641" cy="267370"/>
            </a:xfrm>
            <a:custGeom>
              <a:avLst/>
              <a:gdLst/>
              <a:ahLst/>
              <a:cxnLst/>
              <a:rect l="l" t="t" r="r" b="b"/>
              <a:pathLst>
                <a:path w="4019" h="4030" extrusionOk="0">
                  <a:moveTo>
                    <a:pt x="0" y="1"/>
                  </a:moveTo>
                  <a:cubicBezTo>
                    <a:pt x="0" y="2224"/>
                    <a:pt x="1795" y="403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2"/>
            <p:cNvSpPr/>
            <p:nvPr/>
          </p:nvSpPr>
          <p:spPr>
            <a:xfrm>
              <a:off x="588829" y="267898"/>
              <a:ext cx="266707" cy="267370"/>
            </a:xfrm>
            <a:custGeom>
              <a:avLst/>
              <a:gdLst/>
              <a:ahLst/>
              <a:cxnLst/>
              <a:rect l="l" t="t" r="r" b="b"/>
              <a:pathLst>
                <a:path w="4020" h="4030" extrusionOk="0">
                  <a:moveTo>
                    <a:pt x="1" y="1"/>
                  </a:moveTo>
                  <a:cubicBezTo>
                    <a:pt x="1" y="2224"/>
                    <a:pt x="1796" y="4030"/>
                    <a:pt x="4019" y="4030"/>
                  </a:cubicBezTo>
                  <a:cubicBezTo>
                    <a:pt x="4019" y="180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2"/>
            <p:cNvSpPr/>
            <p:nvPr/>
          </p:nvSpPr>
          <p:spPr>
            <a:xfrm>
              <a:off x="-478989" y="267898"/>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2"/>
            <p:cNvSpPr/>
            <p:nvPr/>
          </p:nvSpPr>
          <p:spPr>
            <a:xfrm>
              <a:off x="321526" y="267898"/>
              <a:ext cx="267370" cy="267370"/>
            </a:xfrm>
            <a:custGeom>
              <a:avLst/>
              <a:gdLst/>
              <a:ahLst/>
              <a:cxnLst/>
              <a:rect l="l" t="t" r="r" b="b"/>
              <a:pathLst>
                <a:path w="4030" h="4030" extrusionOk="0">
                  <a:moveTo>
                    <a:pt x="4030" y="1"/>
                  </a:moveTo>
                  <a:cubicBezTo>
                    <a:pt x="1806" y="1"/>
                    <a:pt x="1" y="1806"/>
                    <a:pt x="1" y="4030"/>
                  </a:cubicBezTo>
                  <a:cubicBezTo>
                    <a:pt x="2224" y="4030"/>
                    <a:pt x="4019"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2"/>
            <p:cNvSpPr/>
            <p:nvPr/>
          </p:nvSpPr>
          <p:spPr>
            <a:xfrm>
              <a:off x="-212350" y="267898"/>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2"/>
            <p:cNvSpPr/>
            <p:nvPr/>
          </p:nvSpPr>
          <p:spPr>
            <a:xfrm>
              <a:off x="-478989" y="803827"/>
              <a:ext cx="266707" cy="266043"/>
            </a:xfrm>
            <a:custGeom>
              <a:avLst/>
              <a:gdLst/>
              <a:ahLst/>
              <a:cxnLst/>
              <a:rect l="l" t="t" r="r" b="b"/>
              <a:pathLst>
                <a:path w="4020" h="4010" extrusionOk="0">
                  <a:moveTo>
                    <a:pt x="4001" y="1"/>
                  </a:moveTo>
                  <a:cubicBezTo>
                    <a:pt x="1786" y="1"/>
                    <a:pt x="1" y="1802"/>
                    <a:pt x="1" y="4009"/>
                  </a:cubicBezTo>
                  <a:cubicBezTo>
                    <a:pt x="2214" y="4009"/>
                    <a:pt x="4009" y="2214"/>
                    <a:pt x="4019" y="1"/>
                  </a:cubicBezTo>
                  <a:cubicBezTo>
                    <a:pt x="4013" y="1"/>
                    <a:pt x="4007" y="1"/>
                    <a:pt x="400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2"/>
            <p:cNvSpPr/>
            <p:nvPr/>
          </p:nvSpPr>
          <p:spPr>
            <a:xfrm>
              <a:off x="1122770" y="2140267"/>
              <a:ext cx="267304" cy="266707"/>
            </a:xfrm>
            <a:custGeom>
              <a:avLst/>
              <a:gdLst/>
              <a:ahLst/>
              <a:cxnLst/>
              <a:rect l="l" t="t" r="r" b="b"/>
              <a:pathLst>
                <a:path w="4029" h="4020" extrusionOk="0">
                  <a:moveTo>
                    <a:pt x="4019" y="1"/>
                  </a:moveTo>
                  <a:cubicBezTo>
                    <a:pt x="1805" y="1"/>
                    <a:pt x="0" y="1806"/>
                    <a:pt x="10" y="4020"/>
                  </a:cubicBezTo>
                  <a:cubicBezTo>
                    <a:pt x="2224" y="4020"/>
                    <a:pt x="4029" y="221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2"/>
            <p:cNvSpPr/>
            <p:nvPr/>
          </p:nvSpPr>
          <p:spPr>
            <a:xfrm>
              <a:off x="855468" y="2140267"/>
              <a:ext cx="267370" cy="266707"/>
            </a:xfrm>
            <a:custGeom>
              <a:avLst/>
              <a:gdLst/>
              <a:ahLst/>
              <a:cxnLst/>
              <a:rect l="l" t="t" r="r" b="b"/>
              <a:pathLst>
                <a:path w="4030" h="4020" extrusionOk="0">
                  <a:moveTo>
                    <a:pt x="0" y="1"/>
                  </a:moveTo>
                  <a:cubicBezTo>
                    <a:pt x="0" y="2224"/>
                    <a:pt x="1806" y="4020"/>
                    <a:pt x="4029" y="4020"/>
                  </a:cubicBezTo>
                  <a:cubicBezTo>
                    <a:pt x="402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2"/>
            <p:cNvSpPr/>
            <p:nvPr/>
          </p:nvSpPr>
          <p:spPr>
            <a:xfrm>
              <a:off x="-478989" y="1605067"/>
              <a:ext cx="266707" cy="267304"/>
            </a:xfrm>
            <a:custGeom>
              <a:avLst/>
              <a:gdLst/>
              <a:ahLst/>
              <a:cxnLst/>
              <a:rect l="l" t="t" r="r" b="b"/>
              <a:pathLst>
                <a:path w="4020" h="4029" extrusionOk="0">
                  <a:moveTo>
                    <a:pt x="1" y="0"/>
                  </a:moveTo>
                  <a:cubicBezTo>
                    <a:pt x="1" y="2224"/>
                    <a:pt x="1796" y="4029"/>
                    <a:pt x="4019" y="4029"/>
                  </a:cubicBezTo>
                  <a:cubicBezTo>
                    <a:pt x="4019" y="1805"/>
                    <a:pt x="221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2"/>
            <p:cNvSpPr/>
            <p:nvPr/>
          </p:nvSpPr>
          <p:spPr>
            <a:xfrm>
              <a:off x="-212350" y="2140267"/>
              <a:ext cx="267370" cy="266707"/>
            </a:xfrm>
            <a:custGeom>
              <a:avLst/>
              <a:gdLst/>
              <a:ahLst/>
              <a:cxnLst/>
              <a:rect l="l" t="t" r="r" b="b"/>
              <a:pathLst>
                <a:path w="4030" h="4020" extrusionOk="0">
                  <a:moveTo>
                    <a:pt x="0" y="1"/>
                  </a:moveTo>
                  <a:cubicBezTo>
                    <a:pt x="0" y="2224"/>
                    <a:pt x="1806" y="4020"/>
                    <a:pt x="4029" y="4020"/>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2"/>
            <p:cNvSpPr/>
            <p:nvPr/>
          </p:nvSpPr>
          <p:spPr>
            <a:xfrm>
              <a:off x="321526" y="2140267"/>
              <a:ext cx="267370" cy="266707"/>
            </a:xfrm>
            <a:custGeom>
              <a:avLst/>
              <a:gdLst/>
              <a:ahLst/>
              <a:cxnLst/>
              <a:rect l="l" t="t" r="r" b="b"/>
              <a:pathLst>
                <a:path w="4030" h="4020" extrusionOk="0">
                  <a:moveTo>
                    <a:pt x="1" y="1"/>
                  </a:moveTo>
                  <a:cubicBezTo>
                    <a:pt x="1" y="2224"/>
                    <a:pt x="1806" y="4020"/>
                    <a:pt x="4030" y="4020"/>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2"/>
            <p:cNvSpPr/>
            <p:nvPr/>
          </p:nvSpPr>
          <p:spPr>
            <a:xfrm>
              <a:off x="588829" y="2140267"/>
              <a:ext cx="266707" cy="266707"/>
            </a:xfrm>
            <a:custGeom>
              <a:avLst/>
              <a:gdLst/>
              <a:ahLst/>
              <a:cxnLst/>
              <a:rect l="l" t="t" r="r" b="b"/>
              <a:pathLst>
                <a:path w="4020" h="4020" extrusionOk="0">
                  <a:moveTo>
                    <a:pt x="4019" y="1"/>
                  </a:moveTo>
                  <a:cubicBezTo>
                    <a:pt x="1796" y="1"/>
                    <a:pt x="1" y="1796"/>
                    <a:pt x="1" y="4020"/>
                  </a:cubicBezTo>
                  <a:lnTo>
                    <a:pt x="1" y="4020"/>
                  </a:lnTo>
                  <a:cubicBezTo>
                    <a:pt x="2224" y="4020"/>
                    <a:pt x="4019" y="221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2"/>
            <p:cNvSpPr/>
            <p:nvPr/>
          </p:nvSpPr>
          <p:spPr>
            <a:xfrm>
              <a:off x="54953" y="2140267"/>
              <a:ext cx="266641" cy="266707"/>
            </a:xfrm>
            <a:custGeom>
              <a:avLst/>
              <a:gdLst/>
              <a:ahLst/>
              <a:cxnLst/>
              <a:rect l="l" t="t" r="r" b="b"/>
              <a:pathLst>
                <a:path w="4019" h="4020" extrusionOk="0">
                  <a:moveTo>
                    <a:pt x="4019" y="1"/>
                  </a:moveTo>
                  <a:cubicBezTo>
                    <a:pt x="1795" y="1"/>
                    <a:pt x="0" y="1796"/>
                    <a:pt x="0" y="4020"/>
                  </a:cubicBezTo>
                  <a:cubicBezTo>
                    <a:pt x="2224" y="4020"/>
                    <a:pt x="4019" y="221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2"/>
            <p:cNvSpPr/>
            <p:nvPr/>
          </p:nvSpPr>
          <p:spPr>
            <a:xfrm>
              <a:off x="54953" y="4279937"/>
              <a:ext cx="266641" cy="266707"/>
            </a:xfrm>
            <a:custGeom>
              <a:avLst/>
              <a:gdLst/>
              <a:ahLst/>
              <a:cxnLst/>
              <a:rect l="l" t="t" r="r" b="b"/>
              <a:pathLst>
                <a:path w="4019" h="4020" extrusionOk="0">
                  <a:moveTo>
                    <a:pt x="0" y="1"/>
                  </a:moveTo>
                  <a:cubicBezTo>
                    <a:pt x="0" y="2224"/>
                    <a:pt x="1795" y="4019"/>
                    <a:pt x="4019" y="4019"/>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2"/>
            <p:cNvSpPr/>
            <p:nvPr/>
          </p:nvSpPr>
          <p:spPr>
            <a:xfrm>
              <a:off x="321526" y="4279937"/>
              <a:ext cx="267370" cy="267370"/>
            </a:xfrm>
            <a:custGeom>
              <a:avLst/>
              <a:gdLst/>
              <a:ahLst/>
              <a:cxnLst/>
              <a:rect l="l" t="t" r="r" b="b"/>
              <a:pathLst>
                <a:path w="4030" h="4030" extrusionOk="0">
                  <a:moveTo>
                    <a:pt x="4030" y="1"/>
                  </a:moveTo>
                  <a:cubicBezTo>
                    <a:pt x="1806" y="1"/>
                    <a:pt x="1" y="1806"/>
                    <a:pt x="1" y="4029"/>
                  </a:cubicBezTo>
                  <a:cubicBezTo>
                    <a:pt x="2224" y="4019"/>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2"/>
            <p:cNvSpPr/>
            <p:nvPr/>
          </p:nvSpPr>
          <p:spPr>
            <a:xfrm>
              <a:off x="855468" y="4279937"/>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2"/>
            <p:cNvSpPr/>
            <p:nvPr/>
          </p:nvSpPr>
          <p:spPr>
            <a:xfrm>
              <a:off x="588829" y="4279937"/>
              <a:ext cx="266707" cy="266707"/>
            </a:xfrm>
            <a:custGeom>
              <a:avLst/>
              <a:gdLst/>
              <a:ahLst/>
              <a:cxnLst/>
              <a:rect l="l" t="t" r="r" b="b"/>
              <a:pathLst>
                <a:path w="4020" h="4020" extrusionOk="0">
                  <a:moveTo>
                    <a:pt x="1" y="1"/>
                  </a:moveTo>
                  <a:cubicBezTo>
                    <a:pt x="1" y="2224"/>
                    <a:pt x="1806" y="4019"/>
                    <a:pt x="4019" y="4019"/>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2"/>
            <p:cNvSpPr/>
            <p:nvPr/>
          </p:nvSpPr>
          <p:spPr>
            <a:xfrm>
              <a:off x="1122770" y="3209472"/>
              <a:ext cx="266641" cy="267304"/>
            </a:xfrm>
            <a:custGeom>
              <a:avLst/>
              <a:gdLst/>
              <a:ahLst/>
              <a:cxnLst/>
              <a:rect l="l" t="t" r="r" b="b"/>
              <a:pathLst>
                <a:path w="4019" h="4029" extrusionOk="0">
                  <a:moveTo>
                    <a:pt x="0" y="0"/>
                  </a:moveTo>
                  <a:cubicBezTo>
                    <a:pt x="0" y="2224"/>
                    <a:pt x="1795" y="4029"/>
                    <a:pt x="4019" y="4029"/>
                  </a:cubicBezTo>
                  <a:cubicBezTo>
                    <a:pt x="4019" y="1805"/>
                    <a:pt x="2213"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2"/>
            <p:cNvSpPr/>
            <p:nvPr/>
          </p:nvSpPr>
          <p:spPr>
            <a:xfrm>
              <a:off x="1122770" y="4279937"/>
              <a:ext cx="266641" cy="266707"/>
            </a:xfrm>
            <a:custGeom>
              <a:avLst/>
              <a:gdLst/>
              <a:ahLst/>
              <a:cxnLst/>
              <a:rect l="l" t="t" r="r" b="b"/>
              <a:pathLst>
                <a:path w="4019" h="4020" extrusionOk="0">
                  <a:moveTo>
                    <a:pt x="0" y="1"/>
                  </a:moveTo>
                  <a:cubicBezTo>
                    <a:pt x="0" y="2224"/>
                    <a:pt x="1805" y="4019"/>
                    <a:pt x="4019" y="4019"/>
                  </a:cubicBezTo>
                  <a:cubicBezTo>
                    <a:pt x="4019" y="1796"/>
                    <a:pt x="2213"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2"/>
            <p:cNvSpPr/>
            <p:nvPr/>
          </p:nvSpPr>
          <p:spPr>
            <a:xfrm>
              <a:off x="-212350" y="4547902"/>
              <a:ext cx="267370" cy="266707"/>
            </a:xfrm>
            <a:custGeom>
              <a:avLst/>
              <a:gdLst/>
              <a:ahLst/>
              <a:cxnLst/>
              <a:rect l="l" t="t" r="r" b="b"/>
              <a:pathLst>
                <a:path w="4030" h="4020" extrusionOk="0">
                  <a:moveTo>
                    <a:pt x="0" y="1"/>
                  </a:moveTo>
                  <a:cubicBezTo>
                    <a:pt x="0" y="2224"/>
                    <a:pt x="1806" y="4019"/>
                    <a:pt x="4029" y="4019"/>
                  </a:cubicBezTo>
                  <a:cubicBezTo>
                    <a:pt x="402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2"/>
            <p:cNvSpPr/>
            <p:nvPr/>
          </p:nvSpPr>
          <p:spPr>
            <a:xfrm>
              <a:off x="855468" y="3209472"/>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2"/>
            <p:cNvSpPr/>
            <p:nvPr/>
          </p:nvSpPr>
          <p:spPr>
            <a:xfrm>
              <a:off x="855468" y="4547902"/>
              <a:ext cx="267370" cy="266707"/>
            </a:xfrm>
            <a:custGeom>
              <a:avLst/>
              <a:gdLst/>
              <a:ahLst/>
              <a:cxnLst/>
              <a:rect l="l" t="t" r="r" b="b"/>
              <a:pathLst>
                <a:path w="4030" h="4020" extrusionOk="0">
                  <a:moveTo>
                    <a:pt x="0" y="1"/>
                  </a:moveTo>
                  <a:cubicBezTo>
                    <a:pt x="10" y="2224"/>
                    <a:pt x="1806" y="4019"/>
                    <a:pt x="4029" y="4019"/>
                  </a:cubicBezTo>
                  <a:cubicBezTo>
                    <a:pt x="402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2"/>
            <p:cNvSpPr/>
            <p:nvPr/>
          </p:nvSpPr>
          <p:spPr>
            <a:xfrm>
              <a:off x="54953" y="4547902"/>
              <a:ext cx="266641" cy="266707"/>
            </a:xfrm>
            <a:custGeom>
              <a:avLst/>
              <a:gdLst/>
              <a:ahLst/>
              <a:cxnLst/>
              <a:rect l="l" t="t" r="r" b="b"/>
              <a:pathLst>
                <a:path w="4019" h="4020" extrusionOk="0">
                  <a:moveTo>
                    <a:pt x="4019" y="1"/>
                  </a:moveTo>
                  <a:cubicBezTo>
                    <a:pt x="1795" y="1"/>
                    <a:pt x="0" y="1796"/>
                    <a:pt x="0"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2"/>
            <p:cNvSpPr/>
            <p:nvPr/>
          </p:nvSpPr>
          <p:spPr>
            <a:xfrm>
              <a:off x="1122770" y="4547902"/>
              <a:ext cx="266641" cy="266707"/>
            </a:xfrm>
            <a:custGeom>
              <a:avLst/>
              <a:gdLst/>
              <a:ahLst/>
              <a:cxnLst/>
              <a:rect l="l" t="t" r="r" b="b"/>
              <a:pathLst>
                <a:path w="4019" h="4020" extrusionOk="0">
                  <a:moveTo>
                    <a:pt x="4019" y="1"/>
                  </a:moveTo>
                  <a:cubicBezTo>
                    <a:pt x="1795" y="1"/>
                    <a:pt x="0" y="1796"/>
                    <a:pt x="0" y="4019"/>
                  </a:cubicBezTo>
                  <a:cubicBezTo>
                    <a:pt x="222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2"/>
            <p:cNvSpPr/>
            <p:nvPr/>
          </p:nvSpPr>
          <p:spPr>
            <a:xfrm>
              <a:off x="-212350" y="3209472"/>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2"/>
            <p:cNvSpPr/>
            <p:nvPr/>
          </p:nvSpPr>
          <p:spPr>
            <a:xfrm>
              <a:off x="-212350" y="3477436"/>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2"/>
            <p:cNvSpPr/>
            <p:nvPr/>
          </p:nvSpPr>
          <p:spPr>
            <a:xfrm>
              <a:off x="54953" y="3209472"/>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2"/>
            <p:cNvSpPr/>
            <p:nvPr/>
          </p:nvSpPr>
          <p:spPr>
            <a:xfrm>
              <a:off x="-478989" y="3744671"/>
              <a:ext cx="266707" cy="266707"/>
            </a:xfrm>
            <a:custGeom>
              <a:avLst/>
              <a:gdLst/>
              <a:ahLst/>
              <a:cxnLst/>
              <a:rect l="l" t="t" r="r" b="b"/>
              <a:pathLst>
                <a:path w="4020" h="4020" extrusionOk="0">
                  <a:moveTo>
                    <a:pt x="4019" y="1"/>
                  </a:moveTo>
                  <a:cubicBezTo>
                    <a:pt x="1796" y="1"/>
                    <a:pt x="1" y="1806"/>
                    <a:pt x="1"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2"/>
            <p:cNvSpPr/>
            <p:nvPr/>
          </p:nvSpPr>
          <p:spPr>
            <a:xfrm>
              <a:off x="-212350" y="4279937"/>
              <a:ext cx="267370" cy="267370"/>
            </a:xfrm>
            <a:custGeom>
              <a:avLst/>
              <a:gdLst/>
              <a:ahLst/>
              <a:cxnLst/>
              <a:rect l="l" t="t" r="r" b="b"/>
              <a:pathLst>
                <a:path w="4030" h="4030" extrusionOk="0">
                  <a:moveTo>
                    <a:pt x="4029" y="1"/>
                  </a:moveTo>
                  <a:cubicBezTo>
                    <a:pt x="1806" y="1"/>
                    <a:pt x="0" y="1806"/>
                    <a:pt x="0" y="4029"/>
                  </a:cubicBezTo>
                  <a:cubicBezTo>
                    <a:pt x="2224" y="4019"/>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2"/>
            <p:cNvSpPr/>
            <p:nvPr/>
          </p:nvSpPr>
          <p:spPr>
            <a:xfrm>
              <a:off x="-212350" y="3744671"/>
              <a:ext cx="267370" cy="266707"/>
            </a:xfrm>
            <a:custGeom>
              <a:avLst/>
              <a:gdLst/>
              <a:ahLst/>
              <a:cxnLst/>
              <a:rect l="l" t="t" r="r" b="b"/>
              <a:pathLst>
                <a:path w="4030" h="4020" extrusionOk="0">
                  <a:moveTo>
                    <a:pt x="0" y="1"/>
                  </a:moveTo>
                  <a:cubicBezTo>
                    <a:pt x="0" y="2224"/>
                    <a:pt x="1806" y="4019"/>
                    <a:pt x="4029" y="4019"/>
                  </a:cubicBezTo>
                  <a:cubicBezTo>
                    <a:pt x="401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2"/>
            <p:cNvSpPr/>
            <p:nvPr/>
          </p:nvSpPr>
          <p:spPr>
            <a:xfrm>
              <a:off x="-479652" y="4012636"/>
              <a:ext cx="267370" cy="267370"/>
            </a:xfrm>
            <a:custGeom>
              <a:avLst/>
              <a:gdLst/>
              <a:ahLst/>
              <a:cxnLst/>
              <a:rect l="l" t="t" r="r" b="b"/>
              <a:pathLst>
                <a:path w="4030" h="4030" extrusionOk="0">
                  <a:moveTo>
                    <a:pt x="11" y="1"/>
                  </a:moveTo>
                  <a:cubicBezTo>
                    <a:pt x="1" y="2224"/>
                    <a:pt x="1806" y="4030"/>
                    <a:pt x="4029" y="4030"/>
                  </a:cubicBezTo>
                  <a:cubicBezTo>
                    <a:pt x="4029" y="1806"/>
                    <a:pt x="2234" y="1"/>
                    <a:pt x="1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2"/>
            <p:cNvSpPr/>
            <p:nvPr/>
          </p:nvSpPr>
          <p:spPr>
            <a:xfrm>
              <a:off x="321526" y="4012636"/>
              <a:ext cx="267370" cy="267370"/>
            </a:xfrm>
            <a:custGeom>
              <a:avLst/>
              <a:gdLst/>
              <a:ahLst/>
              <a:cxnLst/>
              <a:rect l="l" t="t" r="r" b="b"/>
              <a:pathLst>
                <a:path w="4030" h="4030" extrusionOk="0">
                  <a:moveTo>
                    <a:pt x="4030" y="1"/>
                  </a:moveTo>
                  <a:cubicBezTo>
                    <a:pt x="1806" y="1"/>
                    <a:pt x="1" y="1806"/>
                    <a:pt x="1" y="4030"/>
                  </a:cubicBezTo>
                  <a:cubicBezTo>
                    <a:pt x="2224" y="4030"/>
                    <a:pt x="4030"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2"/>
            <p:cNvSpPr/>
            <p:nvPr/>
          </p:nvSpPr>
          <p:spPr>
            <a:xfrm>
              <a:off x="321526" y="3744671"/>
              <a:ext cx="267370" cy="266707"/>
            </a:xfrm>
            <a:custGeom>
              <a:avLst/>
              <a:gdLst/>
              <a:ahLst/>
              <a:cxnLst/>
              <a:rect l="l" t="t" r="r" b="b"/>
              <a:pathLst>
                <a:path w="4030" h="4020" extrusionOk="0">
                  <a:moveTo>
                    <a:pt x="1" y="1"/>
                  </a:moveTo>
                  <a:cubicBezTo>
                    <a:pt x="1" y="2224"/>
                    <a:pt x="1806" y="4019"/>
                    <a:pt x="4030" y="4019"/>
                  </a:cubicBezTo>
                  <a:cubicBezTo>
                    <a:pt x="4019" y="180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2"/>
            <p:cNvSpPr/>
            <p:nvPr/>
          </p:nvSpPr>
          <p:spPr>
            <a:xfrm>
              <a:off x="54953" y="3744671"/>
              <a:ext cx="266641" cy="266707"/>
            </a:xfrm>
            <a:custGeom>
              <a:avLst/>
              <a:gdLst/>
              <a:ahLst/>
              <a:cxnLst/>
              <a:rect l="l" t="t" r="r" b="b"/>
              <a:pathLst>
                <a:path w="4019" h="4020" extrusionOk="0">
                  <a:moveTo>
                    <a:pt x="4019" y="1"/>
                  </a:moveTo>
                  <a:cubicBezTo>
                    <a:pt x="1795" y="1"/>
                    <a:pt x="0" y="1806"/>
                    <a:pt x="0" y="4019"/>
                  </a:cubicBezTo>
                  <a:cubicBezTo>
                    <a:pt x="222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2"/>
            <p:cNvSpPr/>
            <p:nvPr/>
          </p:nvSpPr>
          <p:spPr>
            <a:xfrm>
              <a:off x="54953" y="4012636"/>
              <a:ext cx="266641" cy="267370"/>
            </a:xfrm>
            <a:custGeom>
              <a:avLst/>
              <a:gdLst/>
              <a:ahLst/>
              <a:cxnLst/>
              <a:rect l="l" t="t" r="r" b="b"/>
              <a:pathLst>
                <a:path w="4019" h="4030" extrusionOk="0">
                  <a:moveTo>
                    <a:pt x="0" y="1"/>
                  </a:moveTo>
                  <a:cubicBezTo>
                    <a:pt x="0" y="2224"/>
                    <a:pt x="1795" y="4030"/>
                    <a:pt x="4019" y="4030"/>
                  </a:cubicBezTo>
                  <a:cubicBezTo>
                    <a:pt x="401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2"/>
            <p:cNvSpPr/>
            <p:nvPr/>
          </p:nvSpPr>
          <p:spPr>
            <a:xfrm>
              <a:off x="588829" y="4013366"/>
              <a:ext cx="266707" cy="266641"/>
            </a:xfrm>
            <a:custGeom>
              <a:avLst/>
              <a:gdLst/>
              <a:ahLst/>
              <a:cxnLst/>
              <a:rect l="l" t="t" r="r" b="b"/>
              <a:pathLst>
                <a:path w="4020" h="4019" extrusionOk="0">
                  <a:moveTo>
                    <a:pt x="1" y="0"/>
                  </a:moveTo>
                  <a:cubicBezTo>
                    <a:pt x="1" y="2213"/>
                    <a:pt x="1796" y="4019"/>
                    <a:pt x="4019" y="4019"/>
                  </a:cubicBezTo>
                  <a:cubicBezTo>
                    <a:pt x="4019" y="179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2"/>
            <p:cNvSpPr/>
            <p:nvPr/>
          </p:nvSpPr>
          <p:spPr>
            <a:xfrm>
              <a:off x="1123434" y="3744671"/>
              <a:ext cx="266641" cy="266707"/>
            </a:xfrm>
            <a:custGeom>
              <a:avLst/>
              <a:gdLst/>
              <a:ahLst/>
              <a:cxnLst/>
              <a:rect l="l" t="t" r="r" b="b"/>
              <a:pathLst>
                <a:path w="4019" h="4020" extrusionOk="0">
                  <a:moveTo>
                    <a:pt x="4019" y="1"/>
                  </a:moveTo>
                  <a:cubicBezTo>
                    <a:pt x="1795" y="1"/>
                    <a:pt x="0" y="1806"/>
                    <a:pt x="0"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2"/>
            <p:cNvSpPr/>
            <p:nvPr/>
          </p:nvSpPr>
          <p:spPr>
            <a:xfrm>
              <a:off x="588829" y="3209472"/>
              <a:ext cx="266707" cy="267304"/>
            </a:xfrm>
            <a:custGeom>
              <a:avLst/>
              <a:gdLst/>
              <a:ahLst/>
              <a:cxnLst/>
              <a:rect l="l" t="t" r="r" b="b"/>
              <a:pathLst>
                <a:path w="4020" h="4029" extrusionOk="0">
                  <a:moveTo>
                    <a:pt x="1" y="0"/>
                  </a:moveTo>
                  <a:cubicBezTo>
                    <a:pt x="1" y="2224"/>
                    <a:pt x="1796" y="4029"/>
                    <a:pt x="4019" y="4029"/>
                  </a:cubicBezTo>
                  <a:cubicBezTo>
                    <a:pt x="4019"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2"/>
            <p:cNvSpPr/>
            <p:nvPr/>
          </p:nvSpPr>
          <p:spPr>
            <a:xfrm>
              <a:off x="321526" y="4547902"/>
              <a:ext cx="267370" cy="266707"/>
            </a:xfrm>
            <a:custGeom>
              <a:avLst/>
              <a:gdLst/>
              <a:ahLst/>
              <a:cxnLst/>
              <a:rect l="l" t="t" r="r" b="b"/>
              <a:pathLst>
                <a:path w="4030" h="4020" extrusionOk="0">
                  <a:moveTo>
                    <a:pt x="1" y="1"/>
                  </a:moveTo>
                  <a:cubicBezTo>
                    <a:pt x="1" y="2224"/>
                    <a:pt x="1806" y="4019"/>
                    <a:pt x="4030" y="4019"/>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2"/>
            <p:cNvSpPr/>
            <p:nvPr/>
          </p:nvSpPr>
          <p:spPr>
            <a:xfrm>
              <a:off x="1122770" y="4012636"/>
              <a:ext cx="267304" cy="267370"/>
            </a:xfrm>
            <a:custGeom>
              <a:avLst/>
              <a:gdLst/>
              <a:ahLst/>
              <a:cxnLst/>
              <a:rect l="l" t="t" r="r" b="b"/>
              <a:pathLst>
                <a:path w="4029" h="4030" extrusionOk="0">
                  <a:moveTo>
                    <a:pt x="10" y="1"/>
                  </a:moveTo>
                  <a:cubicBezTo>
                    <a:pt x="0" y="2224"/>
                    <a:pt x="1805" y="4019"/>
                    <a:pt x="4019" y="4030"/>
                  </a:cubicBezTo>
                  <a:cubicBezTo>
                    <a:pt x="4029" y="1806"/>
                    <a:pt x="2224" y="1"/>
                    <a:pt x="1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2"/>
            <p:cNvSpPr/>
            <p:nvPr/>
          </p:nvSpPr>
          <p:spPr>
            <a:xfrm>
              <a:off x="588829" y="3744671"/>
              <a:ext cx="266707" cy="266707"/>
            </a:xfrm>
            <a:custGeom>
              <a:avLst/>
              <a:gdLst/>
              <a:ahLst/>
              <a:cxnLst/>
              <a:rect l="l" t="t" r="r" b="b"/>
              <a:pathLst>
                <a:path w="4020" h="4020" extrusionOk="0">
                  <a:moveTo>
                    <a:pt x="4019" y="1"/>
                  </a:moveTo>
                  <a:cubicBezTo>
                    <a:pt x="1796" y="1"/>
                    <a:pt x="1" y="1806"/>
                    <a:pt x="1" y="4019"/>
                  </a:cubicBezTo>
                  <a:cubicBezTo>
                    <a:pt x="222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2"/>
            <p:cNvSpPr/>
            <p:nvPr/>
          </p:nvSpPr>
          <p:spPr>
            <a:xfrm>
              <a:off x="588829" y="4547902"/>
              <a:ext cx="266707" cy="266707"/>
            </a:xfrm>
            <a:custGeom>
              <a:avLst/>
              <a:gdLst/>
              <a:ahLst/>
              <a:cxnLst/>
              <a:rect l="l" t="t" r="r" b="b"/>
              <a:pathLst>
                <a:path w="4020" h="4020" extrusionOk="0">
                  <a:moveTo>
                    <a:pt x="4019" y="1"/>
                  </a:moveTo>
                  <a:cubicBezTo>
                    <a:pt x="1796" y="1"/>
                    <a:pt x="1" y="1796"/>
                    <a:pt x="1" y="4019"/>
                  </a:cubicBezTo>
                  <a:cubicBezTo>
                    <a:pt x="222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2"/>
            <p:cNvSpPr/>
            <p:nvPr/>
          </p:nvSpPr>
          <p:spPr>
            <a:xfrm>
              <a:off x="321526" y="3209472"/>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2"/>
            <p:cNvSpPr/>
            <p:nvPr/>
          </p:nvSpPr>
          <p:spPr>
            <a:xfrm>
              <a:off x="1122770" y="3477436"/>
              <a:ext cx="266641" cy="267304"/>
            </a:xfrm>
            <a:custGeom>
              <a:avLst/>
              <a:gdLst/>
              <a:ahLst/>
              <a:cxnLst/>
              <a:rect l="l" t="t" r="r" b="b"/>
              <a:pathLst>
                <a:path w="4019" h="4029" extrusionOk="0">
                  <a:moveTo>
                    <a:pt x="4019" y="0"/>
                  </a:moveTo>
                  <a:cubicBezTo>
                    <a:pt x="1795" y="0"/>
                    <a:pt x="0" y="1805"/>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2"/>
            <p:cNvSpPr/>
            <p:nvPr/>
          </p:nvSpPr>
          <p:spPr>
            <a:xfrm>
              <a:off x="855468" y="3477436"/>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2"/>
            <p:cNvSpPr/>
            <p:nvPr/>
          </p:nvSpPr>
          <p:spPr>
            <a:xfrm>
              <a:off x="-212350" y="4012636"/>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2"/>
            <p:cNvSpPr/>
            <p:nvPr/>
          </p:nvSpPr>
          <p:spPr>
            <a:xfrm>
              <a:off x="321526" y="3477436"/>
              <a:ext cx="267370" cy="267304"/>
            </a:xfrm>
            <a:custGeom>
              <a:avLst/>
              <a:gdLst/>
              <a:ahLst/>
              <a:cxnLst/>
              <a:rect l="l" t="t" r="r" b="b"/>
              <a:pathLst>
                <a:path w="4030" h="4029" extrusionOk="0">
                  <a:moveTo>
                    <a:pt x="1" y="0"/>
                  </a:moveTo>
                  <a:cubicBezTo>
                    <a:pt x="1" y="2224"/>
                    <a:pt x="1806" y="4029"/>
                    <a:pt x="4030" y="4029"/>
                  </a:cubicBezTo>
                  <a:cubicBezTo>
                    <a:pt x="4030"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2"/>
            <p:cNvSpPr/>
            <p:nvPr/>
          </p:nvSpPr>
          <p:spPr>
            <a:xfrm>
              <a:off x="54953" y="3477436"/>
              <a:ext cx="266641" cy="267304"/>
            </a:xfrm>
            <a:custGeom>
              <a:avLst/>
              <a:gdLst/>
              <a:ahLst/>
              <a:cxnLst/>
              <a:rect l="l" t="t" r="r" b="b"/>
              <a:pathLst>
                <a:path w="4019" h="4029" extrusionOk="0">
                  <a:moveTo>
                    <a:pt x="4019" y="0"/>
                  </a:moveTo>
                  <a:cubicBezTo>
                    <a:pt x="1795" y="0"/>
                    <a:pt x="0" y="1805"/>
                    <a:pt x="0"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2"/>
            <p:cNvSpPr/>
            <p:nvPr/>
          </p:nvSpPr>
          <p:spPr>
            <a:xfrm>
              <a:off x="588829" y="3477436"/>
              <a:ext cx="266707" cy="267304"/>
            </a:xfrm>
            <a:custGeom>
              <a:avLst/>
              <a:gdLst/>
              <a:ahLst/>
              <a:cxnLst/>
              <a:rect l="l" t="t" r="r" b="b"/>
              <a:pathLst>
                <a:path w="4020" h="4029" extrusionOk="0">
                  <a:moveTo>
                    <a:pt x="4019" y="0"/>
                  </a:moveTo>
                  <a:cubicBezTo>
                    <a:pt x="1796" y="0"/>
                    <a:pt x="1" y="1805"/>
                    <a:pt x="1" y="4029"/>
                  </a:cubicBezTo>
                  <a:lnTo>
                    <a:pt x="1" y="4029"/>
                  </a:ln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2"/>
            <p:cNvSpPr/>
            <p:nvPr/>
          </p:nvSpPr>
          <p:spPr>
            <a:xfrm>
              <a:off x="855468" y="3744671"/>
              <a:ext cx="267370" cy="266707"/>
            </a:xfrm>
            <a:custGeom>
              <a:avLst/>
              <a:gdLst/>
              <a:ahLst/>
              <a:cxnLst/>
              <a:rect l="l" t="t" r="r" b="b"/>
              <a:pathLst>
                <a:path w="4030" h="4020" extrusionOk="0">
                  <a:moveTo>
                    <a:pt x="0" y="1"/>
                  </a:moveTo>
                  <a:cubicBezTo>
                    <a:pt x="0" y="2224"/>
                    <a:pt x="1806" y="4019"/>
                    <a:pt x="4029" y="4019"/>
                  </a:cubicBezTo>
                  <a:cubicBezTo>
                    <a:pt x="402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2"/>
            <p:cNvSpPr/>
            <p:nvPr/>
          </p:nvSpPr>
          <p:spPr>
            <a:xfrm>
              <a:off x="855468" y="4012636"/>
              <a:ext cx="267370" cy="267370"/>
            </a:xfrm>
            <a:custGeom>
              <a:avLst/>
              <a:gdLst/>
              <a:ahLst/>
              <a:cxnLst/>
              <a:rect l="l" t="t" r="r" b="b"/>
              <a:pathLst>
                <a:path w="4030" h="4030" extrusionOk="0">
                  <a:moveTo>
                    <a:pt x="4029" y="1"/>
                  </a:moveTo>
                  <a:cubicBezTo>
                    <a:pt x="1806" y="1"/>
                    <a:pt x="0" y="1806"/>
                    <a:pt x="0" y="4030"/>
                  </a:cubicBezTo>
                  <a:cubicBezTo>
                    <a:pt x="2224" y="4030"/>
                    <a:pt x="402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2"/>
            <p:cNvSpPr/>
            <p:nvPr/>
          </p:nvSpPr>
          <p:spPr>
            <a:xfrm>
              <a:off x="54953" y="2942834"/>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2"/>
            <p:cNvSpPr/>
            <p:nvPr/>
          </p:nvSpPr>
          <p:spPr>
            <a:xfrm>
              <a:off x="-212350" y="2674206"/>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2"/>
            <p:cNvSpPr/>
            <p:nvPr/>
          </p:nvSpPr>
          <p:spPr>
            <a:xfrm>
              <a:off x="54953" y="2674206"/>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2"/>
            <p:cNvSpPr/>
            <p:nvPr/>
          </p:nvSpPr>
          <p:spPr>
            <a:xfrm>
              <a:off x="588829" y="2674206"/>
              <a:ext cx="266707" cy="267370"/>
            </a:xfrm>
            <a:custGeom>
              <a:avLst/>
              <a:gdLst/>
              <a:ahLst/>
              <a:cxnLst/>
              <a:rect l="l" t="t" r="r" b="b"/>
              <a:pathLst>
                <a:path w="4020" h="4030" extrusionOk="0">
                  <a:moveTo>
                    <a:pt x="4019" y="0"/>
                  </a:moveTo>
                  <a:lnTo>
                    <a:pt x="4019" y="0"/>
                  </a:lnTo>
                  <a:cubicBezTo>
                    <a:pt x="1796" y="11"/>
                    <a:pt x="1" y="1806"/>
                    <a:pt x="1" y="4029"/>
                  </a:cubicBezTo>
                  <a:lnTo>
                    <a:pt x="1" y="4029"/>
                  </a:ln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2"/>
            <p:cNvSpPr/>
            <p:nvPr/>
          </p:nvSpPr>
          <p:spPr>
            <a:xfrm>
              <a:off x="-478989" y="2674206"/>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2"/>
            <p:cNvSpPr/>
            <p:nvPr/>
          </p:nvSpPr>
          <p:spPr>
            <a:xfrm>
              <a:off x="-479652" y="3209472"/>
              <a:ext cx="267370" cy="267304"/>
            </a:xfrm>
            <a:custGeom>
              <a:avLst/>
              <a:gdLst/>
              <a:ahLst/>
              <a:cxnLst/>
              <a:rect l="l" t="t" r="r" b="b"/>
              <a:pathLst>
                <a:path w="4030" h="4029" extrusionOk="0">
                  <a:moveTo>
                    <a:pt x="11" y="0"/>
                  </a:moveTo>
                  <a:cubicBezTo>
                    <a:pt x="1" y="2224"/>
                    <a:pt x="1806" y="4029"/>
                    <a:pt x="4029" y="4029"/>
                  </a:cubicBezTo>
                  <a:cubicBezTo>
                    <a:pt x="4029" y="1805"/>
                    <a:pt x="2224" y="0"/>
                    <a:pt x="1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2"/>
            <p:cNvSpPr/>
            <p:nvPr/>
          </p:nvSpPr>
          <p:spPr>
            <a:xfrm>
              <a:off x="321526" y="2674206"/>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2"/>
            <p:cNvSpPr/>
            <p:nvPr/>
          </p:nvSpPr>
          <p:spPr>
            <a:xfrm>
              <a:off x="1123434" y="2674206"/>
              <a:ext cx="265977" cy="267370"/>
            </a:xfrm>
            <a:custGeom>
              <a:avLst/>
              <a:gdLst/>
              <a:ahLst/>
              <a:cxnLst/>
              <a:rect l="l" t="t" r="r" b="b"/>
              <a:pathLst>
                <a:path w="4009" h="4030" extrusionOk="0">
                  <a:moveTo>
                    <a:pt x="4009" y="0"/>
                  </a:moveTo>
                  <a:lnTo>
                    <a:pt x="4009" y="0"/>
                  </a:lnTo>
                  <a:cubicBezTo>
                    <a:pt x="1795" y="11"/>
                    <a:pt x="0" y="1806"/>
                    <a:pt x="0" y="4029"/>
                  </a:cubicBezTo>
                  <a:cubicBezTo>
                    <a:pt x="2214" y="4029"/>
                    <a:pt x="4009" y="2224"/>
                    <a:pt x="400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2"/>
            <p:cNvSpPr/>
            <p:nvPr/>
          </p:nvSpPr>
          <p:spPr>
            <a:xfrm>
              <a:off x="855468" y="2674206"/>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2"/>
            <p:cNvSpPr/>
            <p:nvPr/>
          </p:nvSpPr>
          <p:spPr>
            <a:xfrm>
              <a:off x="1123434" y="5082504"/>
              <a:ext cx="266641" cy="267370"/>
            </a:xfrm>
            <a:custGeom>
              <a:avLst/>
              <a:gdLst/>
              <a:ahLst/>
              <a:cxnLst/>
              <a:rect l="l" t="t" r="r" b="b"/>
              <a:pathLst>
                <a:path w="4019" h="4030" extrusionOk="0">
                  <a:moveTo>
                    <a:pt x="0" y="0"/>
                  </a:moveTo>
                  <a:cubicBezTo>
                    <a:pt x="0" y="2224"/>
                    <a:pt x="1795" y="4029"/>
                    <a:pt x="4019" y="4029"/>
                  </a:cubicBezTo>
                  <a:cubicBezTo>
                    <a:pt x="4019" y="1806"/>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2"/>
            <p:cNvSpPr/>
            <p:nvPr/>
          </p:nvSpPr>
          <p:spPr>
            <a:xfrm>
              <a:off x="-212350" y="5082504"/>
              <a:ext cx="267370" cy="267370"/>
            </a:xfrm>
            <a:custGeom>
              <a:avLst/>
              <a:gdLst/>
              <a:ahLst/>
              <a:cxnLst/>
              <a:rect l="l" t="t" r="r" b="b"/>
              <a:pathLst>
                <a:path w="4030" h="4030" extrusionOk="0">
                  <a:moveTo>
                    <a:pt x="4029" y="0"/>
                  </a:moveTo>
                  <a:cubicBezTo>
                    <a:pt x="1806" y="0"/>
                    <a:pt x="0" y="1806"/>
                    <a:pt x="0" y="4029"/>
                  </a:cubicBezTo>
                  <a:cubicBezTo>
                    <a:pt x="2224" y="4029"/>
                    <a:pt x="401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2"/>
            <p:cNvSpPr/>
            <p:nvPr/>
          </p:nvSpPr>
          <p:spPr>
            <a:xfrm>
              <a:off x="-478989" y="5082504"/>
              <a:ext cx="266707" cy="267370"/>
            </a:xfrm>
            <a:custGeom>
              <a:avLst/>
              <a:gdLst/>
              <a:ahLst/>
              <a:cxnLst/>
              <a:rect l="l" t="t" r="r" b="b"/>
              <a:pathLst>
                <a:path w="4020" h="4030" extrusionOk="0">
                  <a:moveTo>
                    <a:pt x="1" y="0"/>
                  </a:moveTo>
                  <a:cubicBezTo>
                    <a:pt x="1" y="2224"/>
                    <a:pt x="1796" y="4029"/>
                    <a:pt x="4019" y="4029"/>
                  </a:cubicBezTo>
                  <a:cubicBezTo>
                    <a:pt x="4019" y="1806"/>
                    <a:pt x="221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2"/>
            <p:cNvSpPr/>
            <p:nvPr/>
          </p:nvSpPr>
          <p:spPr>
            <a:xfrm>
              <a:off x="-478989" y="4814540"/>
              <a:ext cx="266707" cy="267370"/>
            </a:xfrm>
            <a:custGeom>
              <a:avLst/>
              <a:gdLst/>
              <a:ahLst/>
              <a:cxnLst/>
              <a:rect l="l" t="t" r="r" b="b"/>
              <a:pathLst>
                <a:path w="4020" h="4030" extrusionOk="0">
                  <a:moveTo>
                    <a:pt x="4019" y="0"/>
                  </a:moveTo>
                  <a:cubicBezTo>
                    <a:pt x="1796" y="0"/>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2"/>
            <p:cNvSpPr/>
            <p:nvPr/>
          </p:nvSpPr>
          <p:spPr>
            <a:xfrm>
              <a:off x="-478989" y="4547902"/>
              <a:ext cx="266707" cy="266707"/>
            </a:xfrm>
            <a:custGeom>
              <a:avLst/>
              <a:gdLst/>
              <a:ahLst/>
              <a:cxnLst/>
              <a:rect l="l" t="t" r="r" b="b"/>
              <a:pathLst>
                <a:path w="4020" h="4020" extrusionOk="0">
                  <a:moveTo>
                    <a:pt x="4019" y="1"/>
                  </a:moveTo>
                  <a:cubicBezTo>
                    <a:pt x="1796" y="1"/>
                    <a:pt x="1" y="1796"/>
                    <a:pt x="1"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2"/>
            <p:cNvSpPr/>
            <p:nvPr/>
          </p:nvSpPr>
          <p:spPr>
            <a:xfrm>
              <a:off x="54953" y="5082504"/>
              <a:ext cx="266641" cy="267370"/>
            </a:xfrm>
            <a:custGeom>
              <a:avLst/>
              <a:gdLst/>
              <a:ahLst/>
              <a:cxnLst/>
              <a:rect l="l" t="t" r="r" b="b"/>
              <a:pathLst>
                <a:path w="4019" h="4030" extrusionOk="0">
                  <a:moveTo>
                    <a:pt x="0" y="0"/>
                  </a:moveTo>
                  <a:cubicBezTo>
                    <a:pt x="0" y="2224"/>
                    <a:pt x="1795" y="4029"/>
                    <a:pt x="4019" y="4029"/>
                  </a:cubicBezTo>
                  <a:cubicBezTo>
                    <a:pt x="4019" y="1806"/>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2"/>
            <p:cNvSpPr/>
            <p:nvPr/>
          </p:nvSpPr>
          <p:spPr>
            <a:xfrm>
              <a:off x="588829" y="5082504"/>
              <a:ext cx="266707" cy="267370"/>
            </a:xfrm>
            <a:custGeom>
              <a:avLst/>
              <a:gdLst/>
              <a:ahLst/>
              <a:cxnLst/>
              <a:rect l="l" t="t" r="r" b="b"/>
              <a:pathLst>
                <a:path w="4020" h="4030" extrusionOk="0">
                  <a:moveTo>
                    <a:pt x="1" y="0"/>
                  </a:moveTo>
                  <a:cubicBezTo>
                    <a:pt x="1" y="2224"/>
                    <a:pt x="1796" y="4029"/>
                    <a:pt x="4019" y="4029"/>
                  </a:cubicBezTo>
                  <a:cubicBezTo>
                    <a:pt x="4019" y="1806"/>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2"/>
            <p:cNvSpPr/>
            <p:nvPr/>
          </p:nvSpPr>
          <p:spPr>
            <a:xfrm>
              <a:off x="855468" y="5082504"/>
              <a:ext cx="267370" cy="267370"/>
            </a:xfrm>
            <a:custGeom>
              <a:avLst/>
              <a:gdLst/>
              <a:ahLst/>
              <a:cxnLst/>
              <a:rect l="l" t="t" r="r" b="b"/>
              <a:pathLst>
                <a:path w="4030" h="4030" extrusionOk="0">
                  <a:moveTo>
                    <a:pt x="4029" y="0"/>
                  </a:moveTo>
                  <a:cubicBezTo>
                    <a:pt x="1806" y="0"/>
                    <a:pt x="0" y="1806"/>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2"/>
            <p:cNvSpPr/>
            <p:nvPr/>
          </p:nvSpPr>
          <p:spPr>
            <a:xfrm>
              <a:off x="321526" y="5082504"/>
              <a:ext cx="267370" cy="267370"/>
            </a:xfrm>
            <a:custGeom>
              <a:avLst/>
              <a:gdLst/>
              <a:ahLst/>
              <a:cxnLst/>
              <a:rect l="l" t="t" r="r" b="b"/>
              <a:pathLst>
                <a:path w="4030" h="4030" extrusionOk="0">
                  <a:moveTo>
                    <a:pt x="4030" y="0"/>
                  </a:moveTo>
                  <a:cubicBezTo>
                    <a:pt x="1806" y="0"/>
                    <a:pt x="1" y="1806"/>
                    <a:pt x="1" y="4029"/>
                  </a:cubicBezTo>
                  <a:cubicBezTo>
                    <a:pt x="2224" y="4029"/>
                    <a:pt x="4019"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2"/>
            <p:cNvSpPr/>
            <p:nvPr/>
          </p:nvSpPr>
          <p:spPr>
            <a:xfrm>
              <a:off x="855468" y="2942834"/>
              <a:ext cx="267370" cy="266707"/>
            </a:xfrm>
            <a:custGeom>
              <a:avLst/>
              <a:gdLst/>
              <a:ahLst/>
              <a:cxnLst/>
              <a:rect l="l" t="t" r="r" b="b"/>
              <a:pathLst>
                <a:path w="4030" h="4020" extrusionOk="0">
                  <a:moveTo>
                    <a:pt x="4029" y="1"/>
                  </a:moveTo>
                  <a:cubicBezTo>
                    <a:pt x="1806" y="1"/>
                    <a:pt x="0" y="1796"/>
                    <a:pt x="0" y="4019"/>
                  </a:cubicBezTo>
                  <a:cubicBezTo>
                    <a:pt x="2224" y="4019"/>
                    <a:pt x="402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2"/>
            <p:cNvSpPr/>
            <p:nvPr/>
          </p:nvSpPr>
          <p:spPr>
            <a:xfrm>
              <a:off x="1123434" y="2942834"/>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2"/>
            <p:cNvSpPr/>
            <p:nvPr/>
          </p:nvSpPr>
          <p:spPr>
            <a:xfrm>
              <a:off x="588829" y="2942834"/>
              <a:ext cx="266707" cy="266707"/>
            </a:xfrm>
            <a:custGeom>
              <a:avLst/>
              <a:gdLst/>
              <a:ahLst/>
              <a:cxnLst/>
              <a:rect l="l" t="t" r="r" b="b"/>
              <a:pathLst>
                <a:path w="4020" h="4020" extrusionOk="0">
                  <a:moveTo>
                    <a:pt x="1" y="1"/>
                  </a:moveTo>
                  <a:cubicBezTo>
                    <a:pt x="1" y="2214"/>
                    <a:pt x="1796" y="4019"/>
                    <a:pt x="4019" y="4019"/>
                  </a:cubicBezTo>
                  <a:cubicBezTo>
                    <a:pt x="4019"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2"/>
            <p:cNvSpPr/>
            <p:nvPr/>
          </p:nvSpPr>
          <p:spPr>
            <a:xfrm>
              <a:off x="-478989" y="2942834"/>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2"/>
            <p:cNvSpPr/>
            <p:nvPr/>
          </p:nvSpPr>
          <p:spPr>
            <a:xfrm>
              <a:off x="321526" y="2942834"/>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2"/>
            <p:cNvSpPr/>
            <p:nvPr/>
          </p:nvSpPr>
          <p:spPr>
            <a:xfrm>
              <a:off x="-212350" y="2942834"/>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2"/>
            <p:cNvSpPr/>
            <p:nvPr/>
          </p:nvSpPr>
          <p:spPr>
            <a:xfrm>
              <a:off x="-478989" y="3477436"/>
              <a:ext cx="266707" cy="267304"/>
            </a:xfrm>
            <a:custGeom>
              <a:avLst/>
              <a:gdLst/>
              <a:ahLst/>
              <a:cxnLst/>
              <a:rect l="l" t="t" r="r" b="b"/>
              <a:pathLst>
                <a:path w="4020" h="4029" extrusionOk="0">
                  <a:moveTo>
                    <a:pt x="4019" y="0"/>
                  </a:moveTo>
                  <a:cubicBezTo>
                    <a:pt x="1796" y="0"/>
                    <a:pt x="1" y="1805"/>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2"/>
            <p:cNvSpPr/>
            <p:nvPr/>
          </p:nvSpPr>
          <p:spPr>
            <a:xfrm>
              <a:off x="1123434" y="4814540"/>
              <a:ext cx="265977" cy="267370"/>
            </a:xfrm>
            <a:custGeom>
              <a:avLst/>
              <a:gdLst/>
              <a:ahLst/>
              <a:cxnLst/>
              <a:rect l="l" t="t" r="r" b="b"/>
              <a:pathLst>
                <a:path w="4009" h="4030" extrusionOk="0">
                  <a:moveTo>
                    <a:pt x="4009" y="0"/>
                  </a:moveTo>
                  <a:cubicBezTo>
                    <a:pt x="1795" y="10"/>
                    <a:pt x="0" y="1806"/>
                    <a:pt x="0" y="4029"/>
                  </a:cubicBezTo>
                  <a:cubicBezTo>
                    <a:pt x="2214" y="4019"/>
                    <a:pt x="4009" y="2224"/>
                    <a:pt x="400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2"/>
            <p:cNvSpPr/>
            <p:nvPr/>
          </p:nvSpPr>
          <p:spPr>
            <a:xfrm>
              <a:off x="855468" y="4814540"/>
              <a:ext cx="267370" cy="267370"/>
            </a:xfrm>
            <a:custGeom>
              <a:avLst/>
              <a:gdLst/>
              <a:ahLst/>
              <a:cxnLst/>
              <a:rect l="l" t="t" r="r" b="b"/>
              <a:pathLst>
                <a:path w="4030" h="4030" extrusionOk="0">
                  <a:moveTo>
                    <a:pt x="0" y="0"/>
                  </a:moveTo>
                  <a:cubicBezTo>
                    <a:pt x="0" y="2224"/>
                    <a:pt x="1806" y="4029"/>
                    <a:pt x="4029" y="4029"/>
                  </a:cubicBezTo>
                  <a:cubicBezTo>
                    <a:pt x="4029" y="1806"/>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2"/>
            <p:cNvSpPr/>
            <p:nvPr/>
          </p:nvSpPr>
          <p:spPr>
            <a:xfrm>
              <a:off x="-478989" y="4279937"/>
              <a:ext cx="266707" cy="266707"/>
            </a:xfrm>
            <a:custGeom>
              <a:avLst/>
              <a:gdLst/>
              <a:ahLst/>
              <a:cxnLst/>
              <a:rect l="l" t="t" r="r" b="b"/>
              <a:pathLst>
                <a:path w="4020" h="4020" extrusionOk="0">
                  <a:moveTo>
                    <a:pt x="1" y="1"/>
                  </a:moveTo>
                  <a:cubicBezTo>
                    <a:pt x="1" y="222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2"/>
            <p:cNvSpPr/>
            <p:nvPr/>
          </p:nvSpPr>
          <p:spPr>
            <a:xfrm>
              <a:off x="-212350" y="4814540"/>
              <a:ext cx="267370" cy="267370"/>
            </a:xfrm>
            <a:custGeom>
              <a:avLst/>
              <a:gdLst/>
              <a:ahLst/>
              <a:cxnLst/>
              <a:rect l="l" t="t" r="r" b="b"/>
              <a:pathLst>
                <a:path w="4030" h="4030" extrusionOk="0">
                  <a:moveTo>
                    <a:pt x="0" y="0"/>
                  </a:moveTo>
                  <a:cubicBezTo>
                    <a:pt x="0" y="2224"/>
                    <a:pt x="1806" y="4029"/>
                    <a:pt x="4029" y="4029"/>
                  </a:cubicBezTo>
                  <a:cubicBezTo>
                    <a:pt x="4019" y="1806"/>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2"/>
            <p:cNvSpPr/>
            <p:nvPr/>
          </p:nvSpPr>
          <p:spPr>
            <a:xfrm>
              <a:off x="321526" y="4814540"/>
              <a:ext cx="267370" cy="267370"/>
            </a:xfrm>
            <a:custGeom>
              <a:avLst/>
              <a:gdLst/>
              <a:ahLst/>
              <a:cxnLst/>
              <a:rect l="l" t="t" r="r" b="b"/>
              <a:pathLst>
                <a:path w="4030" h="4030" extrusionOk="0">
                  <a:moveTo>
                    <a:pt x="1" y="0"/>
                  </a:moveTo>
                  <a:cubicBezTo>
                    <a:pt x="1" y="2224"/>
                    <a:pt x="1806" y="4029"/>
                    <a:pt x="4030" y="4029"/>
                  </a:cubicBezTo>
                  <a:cubicBezTo>
                    <a:pt x="4019" y="1806"/>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2"/>
            <p:cNvSpPr/>
            <p:nvPr/>
          </p:nvSpPr>
          <p:spPr>
            <a:xfrm>
              <a:off x="588829" y="4814540"/>
              <a:ext cx="266707" cy="267370"/>
            </a:xfrm>
            <a:custGeom>
              <a:avLst/>
              <a:gdLst/>
              <a:ahLst/>
              <a:cxnLst/>
              <a:rect l="l" t="t" r="r" b="b"/>
              <a:pathLst>
                <a:path w="4020" h="4030" extrusionOk="0">
                  <a:moveTo>
                    <a:pt x="4019" y="0"/>
                  </a:moveTo>
                  <a:cubicBezTo>
                    <a:pt x="1796" y="0"/>
                    <a:pt x="1" y="1806"/>
                    <a:pt x="1"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2"/>
            <p:cNvSpPr/>
            <p:nvPr/>
          </p:nvSpPr>
          <p:spPr>
            <a:xfrm>
              <a:off x="54953" y="4814540"/>
              <a:ext cx="266641" cy="267370"/>
            </a:xfrm>
            <a:custGeom>
              <a:avLst/>
              <a:gdLst/>
              <a:ahLst/>
              <a:cxnLst/>
              <a:rect l="l" t="t" r="r" b="b"/>
              <a:pathLst>
                <a:path w="4019" h="4030" extrusionOk="0">
                  <a:moveTo>
                    <a:pt x="4019" y="0"/>
                  </a:moveTo>
                  <a:cubicBezTo>
                    <a:pt x="1795" y="0"/>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5" name="Google Shape;2765;p32"/>
          <p:cNvSpPr txBox="1">
            <a:spLocks noGrp="1"/>
          </p:cNvSpPr>
          <p:nvPr>
            <p:ph type="title"/>
          </p:nvPr>
        </p:nvSpPr>
        <p:spPr>
          <a:xfrm>
            <a:off x="5276378" y="17319"/>
            <a:ext cx="2869200" cy="109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SCENARIO</a:t>
            </a:r>
            <a:endParaRPr dirty="0"/>
          </a:p>
        </p:txBody>
      </p:sp>
      <p:grpSp>
        <p:nvGrpSpPr>
          <p:cNvPr id="2767" name="Google Shape;2767;p32"/>
          <p:cNvGrpSpPr/>
          <p:nvPr/>
        </p:nvGrpSpPr>
        <p:grpSpPr>
          <a:xfrm>
            <a:off x="4296633" y="287067"/>
            <a:ext cx="979747" cy="648734"/>
            <a:chOff x="867009" y="-167929"/>
            <a:chExt cx="944243" cy="625286"/>
          </a:xfrm>
        </p:grpSpPr>
        <p:grpSp>
          <p:nvGrpSpPr>
            <p:cNvPr id="2768" name="Google Shape;2768;p32"/>
            <p:cNvGrpSpPr/>
            <p:nvPr/>
          </p:nvGrpSpPr>
          <p:grpSpPr>
            <a:xfrm rot="-5400000">
              <a:off x="1140891" y="-213004"/>
              <a:ext cx="396479" cy="944243"/>
              <a:chOff x="5575472" y="469467"/>
              <a:chExt cx="426321" cy="1015315"/>
            </a:xfrm>
          </p:grpSpPr>
          <p:sp>
            <p:nvSpPr>
              <p:cNvPr id="2769" name="Google Shape;2769;p32"/>
              <p:cNvSpPr/>
              <p:nvPr/>
            </p:nvSpPr>
            <p:spPr>
              <a:xfrm>
                <a:off x="5575472" y="469467"/>
                <a:ext cx="426321" cy="427265"/>
              </a:xfrm>
              <a:custGeom>
                <a:avLst/>
                <a:gdLst/>
                <a:ahLst/>
                <a:cxnLst/>
                <a:rect l="l" t="t" r="r" b="b"/>
                <a:pathLst>
                  <a:path w="4020" h="4029" extrusionOk="0">
                    <a:moveTo>
                      <a:pt x="4019" y="0"/>
                    </a:moveTo>
                    <a:cubicBezTo>
                      <a:pt x="1796" y="0"/>
                      <a:pt x="1" y="1805"/>
                      <a:pt x="1" y="4029"/>
                    </a:cubicBezTo>
                    <a:cubicBezTo>
                      <a:pt x="2214" y="4029"/>
                      <a:pt x="4019" y="2223"/>
                      <a:pt x="4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0" name="Google Shape;2770;p32"/>
              <p:cNvSpPr/>
              <p:nvPr/>
            </p:nvSpPr>
            <p:spPr>
              <a:xfrm>
                <a:off x="5575472" y="1057411"/>
                <a:ext cx="426321" cy="427371"/>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71" name="Google Shape;2771;p32"/>
            <p:cNvSpPr/>
            <p:nvPr/>
          </p:nvSpPr>
          <p:spPr>
            <a:xfrm rot="13500000">
              <a:off x="1122188" y="-168418"/>
              <a:ext cx="396467" cy="397446"/>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72" name="Google Shape;2772;p32"/>
          <p:cNvPicPr preferRelativeResize="0"/>
          <p:nvPr/>
        </p:nvPicPr>
        <p:blipFill rotWithShape="1">
          <a:blip r:embed="rId3">
            <a:alphaModFix/>
          </a:blip>
          <a:srcRect l="52748" r="5831"/>
          <a:stretch/>
        </p:blipFill>
        <p:spPr>
          <a:xfrm flipH="1">
            <a:off x="734075" y="731375"/>
            <a:ext cx="2710325" cy="3680748"/>
          </a:xfrm>
          <a:prstGeom prst="rect">
            <a:avLst/>
          </a:prstGeom>
          <a:noFill/>
          <a:ln>
            <a:noFill/>
          </a:ln>
        </p:spPr>
      </p:pic>
      <p:grpSp>
        <p:nvGrpSpPr>
          <p:cNvPr id="2773" name="Google Shape;2773;p32"/>
          <p:cNvGrpSpPr/>
          <p:nvPr/>
        </p:nvGrpSpPr>
        <p:grpSpPr>
          <a:xfrm>
            <a:off x="4512150" y="41675"/>
            <a:ext cx="3761900" cy="1028127"/>
            <a:chOff x="4324800" y="731375"/>
            <a:chExt cx="3902700" cy="1788250"/>
          </a:xfrm>
        </p:grpSpPr>
        <p:cxnSp>
          <p:nvCxnSpPr>
            <p:cNvPr id="2774" name="Google Shape;2774;p32"/>
            <p:cNvCxnSpPr/>
            <p:nvPr/>
          </p:nvCxnSpPr>
          <p:spPr>
            <a:xfrm>
              <a:off x="4324800" y="2519625"/>
              <a:ext cx="3902700" cy="0"/>
            </a:xfrm>
            <a:prstGeom prst="straightConnector1">
              <a:avLst/>
            </a:prstGeom>
            <a:noFill/>
            <a:ln w="19050" cap="flat" cmpd="sng">
              <a:solidFill>
                <a:schemeClr val="dk1"/>
              </a:solidFill>
              <a:prstDash val="solid"/>
              <a:round/>
              <a:headEnd type="none" w="med" len="med"/>
              <a:tailEnd type="none" w="med" len="med"/>
            </a:ln>
          </p:spPr>
        </p:cxnSp>
        <p:cxnSp>
          <p:nvCxnSpPr>
            <p:cNvPr id="2775" name="Google Shape;2775;p32"/>
            <p:cNvCxnSpPr/>
            <p:nvPr/>
          </p:nvCxnSpPr>
          <p:spPr>
            <a:xfrm>
              <a:off x="4324800" y="731375"/>
              <a:ext cx="3902700" cy="0"/>
            </a:xfrm>
            <a:prstGeom prst="straightConnector1">
              <a:avLst/>
            </a:prstGeom>
            <a:noFill/>
            <a:ln w="19050" cap="flat" cmpd="sng">
              <a:solidFill>
                <a:schemeClr val="dk1"/>
              </a:solidFill>
              <a:prstDash val="solid"/>
              <a:round/>
              <a:headEnd type="none" w="med" len="med"/>
              <a:tailEnd type="none" w="med" len="med"/>
            </a:ln>
          </p:spPr>
        </p:cxnSp>
      </p:grpSp>
      <p:sp>
        <p:nvSpPr>
          <p:cNvPr id="3" name="TextBox 2">
            <a:extLst>
              <a:ext uri="{FF2B5EF4-FFF2-40B4-BE49-F238E27FC236}">
                <a16:creationId xmlns:a16="http://schemas.microsoft.com/office/drawing/2014/main" id="{0EF9281A-4C39-4CC9-BEC7-40F157E3D1A7}"/>
              </a:ext>
            </a:extLst>
          </p:cNvPr>
          <p:cNvSpPr txBox="1"/>
          <p:nvPr/>
        </p:nvSpPr>
        <p:spPr>
          <a:xfrm>
            <a:off x="4546948" y="1227551"/>
            <a:ext cx="3761900" cy="3754874"/>
          </a:xfrm>
          <a:prstGeom prst="rect">
            <a:avLst/>
          </a:prstGeom>
          <a:noFill/>
        </p:spPr>
        <p:txBody>
          <a:bodyPr wrap="square" rtlCol="0">
            <a:spAutoFit/>
          </a:bodyPr>
          <a:lstStyle/>
          <a:p>
            <a:pPr algn="l" fontAlgn="base"/>
            <a:r>
              <a:rPr lang="en-US" sz="1600" b="1" i="0" dirty="0">
                <a:solidFill>
                  <a:schemeClr val="bg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b="1" i="0" dirty="0">
                <a:solidFill>
                  <a:schemeClr val="bg2"/>
                </a:solidFill>
                <a:effectLst/>
                <a:latin typeface="Times New Roman" panose="02020603050405020304" pitchFamily="18" charset="0"/>
                <a:cs typeface="Times New Roman" panose="02020603050405020304" pitchFamily="18" charset="0"/>
              </a:rPr>
              <a:t>In our “Food Factory Management System” we include food </a:t>
            </a:r>
            <a:r>
              <a:rPr lang="en-US" sz="1600" b="1" i="0" dirty="0" err="1">
                <a:solidFill>
                  <a:schemeClr val="bg2"/>
                </a:solidFill>
                <a:effectLst/>
                <a:latin typeface="Times New Roman" panose="02020603050405020304" pitchFamily="18" charset="0"/>
                <a:cs typeface="Times New Roman" panose="02020603050405020304" pitchFamily="18" charset="0"/>
              </a:rPr>
              <a:t>factory,worker</a:t>
            </a:r>
            <a:r>
              <a:rPr lang="en-US" sz="1600" b="1" i="0" dirty="0">
                <a:solidFill>
                  <a:schemeClr val="bg2"/>
                </a:solidFill>
                <a:effectLst/>
                <a:latin typeface="Times New Roman" panose="02020603050405020304" pitchFamily="18" charset="0"/>
                <a:cs typeface="Times New Roman" panose="02020603050405020304" pitchFamily="18" charset="0"/>
              </a:rPr>
              <a:t>, stock, food, customer, visitor, machine, and records.</a:t>
            </a:r>
          </a:p>
          <a:p>
            <a:pPr algn="l" fontAlgn="base"/>
            <a:endParaRPr lang="en-US" sz="1600" b="1" i="0" dirty="0">
              <a:solidFill>
                <a:schemeClr val="bg2"/>
              </a:solidFill>
              <a:effectLst/>
              <a:latin typeface="Times New Roman" panose="02020603050405020304" pitchFamily="18" charset="0"/>
              <a:cs typeface="Times New Roman" panose="02020603050405020304" pitchFamily="18" charset="0"/>
            </a:endParaRPr>
          </a:p>
          <a:p>
            <a:pPr algn="l" fontAlgn="base"/>
            <a:r>
              <a:rPr lang="en-US" sz="1600" b="1" i="0" dirty="0">
                <a:solidFill>
                  <a:schemeClr val="bg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r>
              <a:rPr lang="en-US" sz="1600" b="1" i="0" dirty="0">
                <a:solidFill>
                  <a:schemeClr val="bg2"/>
                </a:solidFill>
                <a:effectLst/>
                <a:latin typeface="Times New Roman" panose="02020603050405020304" pitchFamily="18" charset="0"/>
                <a:cs typeface="Times New Roman" panose="02020603050405020304" pitchFamily="18" charset="0"/>
              </a:rPr>
              <a:t>There is total 8 entities. We include relationship between food factory, worker, stock, food, customer, visitor, machine, and records which are acting as entities. Here, rectangle shapes represent the entities, ellipse shapes represent the attributes of the entities, and the diamond shapes represents the relationship between two entities.</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35"/>
          <p:cNvSpPr txBox="1">
            <a:spLocks noGrp="1"/>
          </p:cNvSpPr>
          <p:nvPr>
            <p:ph type="title"/>
          </p:nvPr>
        </p:nvSpPr>
        <p:spPr>
          <a:xfrm>
            <a:off x="733925" y="773000"/>
            <a:ext cx="7676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QUERIES</a:t>
            </a:r>
            <a:endParaRPr dirty="0"/>
          </a:p>
        </p:txBody>
      </p:sp>
      <p:sp>
        <p:nvSpPr>
          <p:cNvPr id="2812" name="Google Shape;2812;p35"/>
          <p:cNvSpPr txBox="1"/>
          <p:nvPr/>
        </p:nvSpPr>
        <p:spPr>
          <a:xfrm>
            <a:off x="6837831" y="2988538"/>
            <a:ext cx="1458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dk2"/>
              </a:solidFill>
              <a:latin typeface="Jost Medium"/>
              <a:ea typeface="Jost Medium"/>
              <a:cs typeface="Jost Medium"/>
              <a:sym typeface="Jost Medium"/>
            </a:endParaRPr>
          </a:p>
        </p:txBody>
      </p:sp>
      <p:sp>
        <p:nvSpPr>
          <p:cNvPr id="2" name="TextBox 1">
            <a:extLst>
              <a:ext uri="{FF2B5EF4-FFF2-40B4-BE49-F238E27FC236}">
                <a16:creationId xmlns:a16="http://schemas.microsoft.com/office/drawing/2014/main" id="{51AAAAFD-286D-4D42-A5DC-070961CF011D}"/>
              </a:ext>
            </a:extLst>
          </p:cNvPr>
          <p:cNvSpPr txBox="1"/>
          <p:nvPr/>
        </p:nvSpPr>
        <p:spPr>
          <a:xfrm>
            <a:off x="733925" y="1558344"/>
            <a:ext cx="8126740" cy="2631490"/>
          </a:xfrm>
          <a:prstGeom prst="rect">
            <a:avLst/>
          </a:prstGeom>
          <a:noFill/>
        </p:spPr>
        <p:txBody>
          <a:bodyPr wrap="square" rtlCol="0">
            <a:spAutoFit/>
          </a:bodyPr>
          <a:lstStyle/>
          <a:p>
            <a:pPr marL="342900" marR="0" lvl="0" indent="-342900">
              <a:lnSpc>
                <a:spcPct val="150000"/>
              </a:lnSpc>
              <a:spcBef>
                <a:spcPts val="600"/>
              </a:spcBef>
              <a:spcAft>
                <a:spcPts val="600"/>
              </a:spcAft>
              <a:buFont typeface="Wingdings" panose="05000000000000000000" pitchFamily="2" charset="2"/>
              <a:buChar char=""/>
            </a:pPr>
            <a:r>
              <a:rPr lang="en-US" sz="1200" b="1" dirty="0">
                <a:ln>
                  <a:noFill/>
                </a:ln>
                <a:solidFill>
                  <a:srgbClr val="00B05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Using Table Alice in table WORKER &amp; CUSTOMER to show the NAME of the workers &amp; customers where their IDs are same in digit.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200" b="1" dirty="0">
                <a:ln>
                  <a:noFill/>
                </a:ln>
                <a:solidFill>
                  <a:srgbClr val="00B05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2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SELECT WORKER.NAME AS W_NAME, CUSTOMER.NAME AS C_NAME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2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FROM   WORKER, CUSTOMER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2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WHERE WORKER.ID = CUSTOMER.ID;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p>
        </p:txBody>
      </p:sp>
      <p:pic>
        <p:nvPicPr>
          <p:cNvPr id="7" name="Picture 6" descr="Graphical user interface, application, table&#10;&#10;Description automatically generated">
            <a:extLst>
              <a:ext uri="{FF2B5EF4-FFF2-40B4-BE49-F238E27FC236}">
                <a16:creationId xmlns:a16="http://schemas.microsoft.com/office/drawing/2014/main" id="{9274976E-1697-4FE8-B700-F49B5611876C}"/>
              </a:ext>
            </a:extLst>
          </p:cNvPr>
          <p:cNvPicPr>
            <a:picLocks noChangeAspect="1"/>
          </p:cNvPicPr>
          <p:nvPr/>
        </p:nvPicPr>
        <p:blipFill>
          <a:blip r:embed="rId3"/>
          <a:stretch>
            <a:fillRect/>
          </a:stretch>
        </p:blipFill>
        <p:spPr>
          <a:xfrm>
            <a:off x="5689685" y="3223972"/>
            <a:ext cx="2720340" cy="1280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24491965"/>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35"/>
          <p:cNvSpPr txBox="1">
            <a:spLocks noGrp="1"/>
          </p:cNvSpPr>
          <p:nvPr>
            <p:ph type="title"/>
          </p:nvPr>
        </p:nvSpPr>
        <p:spPr>
          <a:xfrm>
            <a:off x="733925" y="773000"/>
            <a:ext cx="7676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QUERIES</a:t>
            </a:r>
            <a:endParaRPr dirty="0"/>
          </a:p>
        </p:txBody>
      </p:sp>
      <p:sp>
        <p:nvSpPr>
          <p:cNvPr id="2812" name="Google Shape;2812;p35"/>
          <p:cNvSpPr txBox="1"/>
          <p:nvPr/>
        </p:nvSpPr>
        <p:spPr>
          <a:xfrm>
            <a:off x="6837831" y="2988538"/>
            <a:ext cx="1458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dk2"/>
              </a:solidFill>
              <a:latin typeface="Jost Medium"/>
              <a:ea typeface="Jost Medium"/>
              <a:cs typeface="Jost Medium"/>
              <a:sym typeface="Jost Medium"/>
            </a:endParaRPr>
          </a:p>
        </p:txBody>
      </p:sp>
      <p:sp>
        <p:nvSpPr>
          <p:cNvPr id="8" name="TextBox 7">
            <a:extLst>
              <a:ext uri="{FF2B5EF4-FFF2-40B4-BE49-F238E27FC236}">
                <a16:creationId xmlns:a16="http://schemas.microsoft.com/office/drawing/2014/main" id="{AE6CB5E0-F38C-4257-A1ED-CD1419CA78A2}"/>
              </a:ext>
            </a:extLst>
          </p:cNvPr>
          <p:cNvSpPr txBox="1"/>
          <p:nvPr/>
        </p:nvSpPr>
        <p:spPr>
          <a:xfrm>
            <a:off x="119130" y="55667"/>
            <a:ext cx="5080714" cy="4689297"/>
          </a:xfrm>
          <a:prstGeom prst="rect">
            <a:avLst/>
          </a:prstGeom>
          <a:noFill/>
        </p:spPr>
        <p:txBody>
          <a:bodyPr wrap="square">
            <a:spAutoFit/>
          </a:bodyPr>
          <a:lstStyle/>
          <a:p>
            <a:pPr marL="342900" marR="0" lvl="0" indent="-342900">
              <a:lnSpc>
                <a:spcPct val="150000"/>
              </a:lnSpc>
              <a:spcBef>
                <a:spcPts val="600"/>
              </a:spcBef>
              <a:spcAft>
                <a:spcPts val="600"/>
              </a:spcAft>
              <a:buFont typeface="Wingdings" panose="05000000000000000000" pitchFamily="2" charset="2"/>
              <a:buChar char=""/>
            </a:pPr>
            <a:r>
              <a:rPr lang="en-US" sz="800" b="1" dirty="0">
                <a:ln>
                  <a:noFill/>
                </a:ln>
                <a:solidFill>
                  <a:srgbClr val="00B05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Using SINGLE-ROW SUBQUERY from table WORKER to show NAME, HIREDATE where PHONE_NO is equal to the worker whose ID is 2 and also their(worker) SALARYs are more than his SALARY whose ID is 2</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8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8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SELECT NAME, HIREDATE</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8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FROM WORKER</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8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WHERE PHONE_NO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8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(SELECT PHONE_NO</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8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FROM    WORKER</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8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WHERE   ID= 2)</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8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8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AND SALARY &gt;</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8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(SELECT SALARY</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8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FROM    WORKER</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8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WHERE   ID= 2);</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Graphical user interface, application, table&#10;&#10;Description automatically generated">
            <a:extLst>
              <a:ext uri="{FF2B5EF4-FFF2-40B4-BE49-F238E27FC236}">
                <a16:creationId xmlns:a16="http://schemas.microsoft.com/office/drawing/2014/main" id="{65875138-9FAF-4C2D-868D-7413A2FB3FE5}"/>
              </a:ext>
            </a:extLst>
          </p:cNvPr>
          <p:cNvPicPr>
            <a:picLocks noChangeAspect="1"/>
          </p:cNvPicPr>
          <p:nvPr/>
        </p:nvPicPr>
        <p:blipFill>
          <a:blip r:embed="rId3"/>
          <a:stretch>
            <a:fillRect/>
          </a:stretch>
        </p:blipFill>
        <p:spPr>
          <a:xfrm>
            <a:off x="4673908" y="2400315"/>
            <a:ext cx="2689860" cy="967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12356807"/>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35"/>
          <p:cNvSpPr txBox="1">
            <a:spLocks noGrp="1"/>
          </p:cNvSpPr>
          <p:nvPr>
            <p:ph type="title"/>
          </p:nvPr>
        </p:nvSpPr>
        <p:spPr>
          <a:xfrm>
            <a:off x="733925" y="773000"/>
            <a:ext cx="7676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QUERIES</a:t>
            </a:r>
            <a:endParaRPr dirty="0"/>
          </a:p>
        </p:txBody>
      </p:sp>
      <p:sp>
        <p:nvSpPr>
          <p:cNvPr id="2812" name="Google Shape;2812;p35"/>
          <p:cNvSpPr txBox="1"/>
          <p:nvPr/>
        </p:nvSpPr>
        <p:spPr>
          <a:xfrm>
            <a:off x="6837831" y="2988538"/>
            <a:ext cx="1458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dk2"/>
              </a:solidFill>
              <a:latin typeface="Jost Medium"/>
              <a:ea typeface="Jost Medium"/>
              <a:cs typeface="Jost Medium"/>
              <a:sym typeface="Jost Medium"/>
            </a:endParaRPr>
          </a:p>
        </p:txBody>
      </p:sp>
      <p:sp>
        <p:nvSpPr>
          <p:cNvPr id="2" name="TextBox 1">
            <a:extLst>
              <a:ext uri="{FF2B5EF4-FFF2-40B4-BE49-F238E27FC236}">
                <a16:creationId xmlns:a16="http://schemas.microsoft.com/office/drawing/2014/main" id="{51AAAAFD-286D-4D42-A5DC-070961CF011D}"/>
              </a:ext>
            </a:extLst>
          </p:cNvPr>
          <p:cNvSpPr txBox="1"/>
          <p:nvPr/>
        </p:nvSpPr>
        <p:spPr>
          <a:xfrm>
            <a:off x="733925" y="1558344"/>
            <a:ext cx="8126740" cy="2631490"/>
          </a:xfrm>
          <a:prstGeom prst="rect">
            <a:avLst/>
          </a:prstGeom>
          <a:noFill/>
        </p:spPr>
        <p:txBody>
          <a:bodyPr wrap="square" rtlCol="0">
            <a:spAutoFit/>
          </a:bodyPr>
          <a:lstStyle/>
          <a:p>
            <a:pPr marL="342900" marR="0" lvl="0" indent="-342900">
              <a:lnSpc>
                <a:spcPct val="150000"/>
              </a:lnSpc>
              <a:spcBef>
                <a:spcPts val="600"/>
              </a:spcBef>
              <a:spcAft>
                <a:spcPts val="600"/>
              </a:spcAft>
              <a:buFont typeface="Wingdings" panose="05000000000000000000" pitchFamily="2" charset="2"/>
              <a:buChar char=""/>
            </a:pPr>
            <a:r>
              <a:rPr lang="en-US" sz="1200" b="1" dirty="0">
                <a:ln>
                  <a:noFill/>
                </a:ln>
                <a:solidFill>
                  <a:srgbClr val="00B05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Using Table Alice in table WORKER &amp; CUSTOMER to show the NAME of the workers &amp; customers where their IDs are same in digit.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200" b="1" dirty="0">
                <a:ln>
                  <a:noFill/>
                </a:ln>
                <a:solidFill>
                  <a:srgbClr val="00B05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2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SELECT WORKER.NAME AS W_NAME, CUSTOMER.NAME AS C_NAME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2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FROM   WORKER, CUSTOMER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2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WHERE WORKER.ID = CUSTOMER.ID;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p>
        </p:txBody>
      </p:sp>
      <p:pic>
        <p:nvPicPr>
          <p:cNvPr id="7" name="Picture 6" descr="Graphical user interface, application, table&#10;&#10;Description automatically generated">
            <a:extLst>
              <a:ext uri="{FF2B5EF4-FFF2-40B4-BE49-F238E27FC236}">
                <a16:creationId xmlns:a16="http://schemas.microsoft.com/office/drawing/2014/main" id="{9274976E-1697-4FE8-B700-F49B5611876C}"/>
              </a:ext>
            </a:extLst>
          </p:cNvPr>
          <p:cNvPicPr>
            <a:picLocks noChangeAspect="1"/>
          </p:cNvPicPr>
          <p:nvPr/>
        </p:nvPicPr>
        <p:blipFill>
          <a:blip r:embed="rId3"/>
          <a:stretch>
            <a:fillRect/>
          </a:stretch>
        </p:blipFill>
        <p:spPr>
          <a:xfrm>
            <a:off x="5689685" y="3223972"/>
            <a:ext cx="2720340" cy="1280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79323652"/>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35"/>
          <p:cNvSpPr txBox="1">
            <a:spLocks noGrp="1"/>
          </p:cNvSpPr>
          <p:nvPr>
            <p:ph type="title"/>
          </p:nvPr>
        </p:nvSpPr>
        <p:spPr>
          <a:xfrm>
            <a:off x="733925" y="773000"/>
            <a:ext cx="7676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QUERIES</a:t>
            </a:r>
            <a:endParaRPr dirty="0"/>
          </a:p>
        </p:txBody>
      </p:sp>
      <p:sp>
        <p:nvSpPr>
          <p:cNvPr id="2812" name="Google Shape;2812;p35"/>
          <p:cNvSpPr txBox="1"/>
          <p:nvPr/>
        </p:nvSpPr>
        <p:spPr>
          <a:xfrm>
            <a:off x="6837831" y="2988538"/>
            <a:ext cx="1458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dk2"/>
              </a:solidFill>
              <a:latin typeface="Jost Medium"/>
              <a:ea typeface="Jost Medium"/>
              <a:cs typeface="Jost Medium"/>
              <a:sym typeface="Jost Medium"/>
            </a:endParaRPr>
          </a:p>
        </p:txBody>
      </p:sp>
      <p:sp>
        <p:nvSpPr>
          <p:cNvPr id="2" name="TextBox 1">
            <a:extLst>
              <a:ext uri="{FF2B5EF4-FFF2-40B4-BE49-F238E27FC236}">
                <a16:creationId xmlns:a16="http://schemas.microsoft.com/office/drawing/2014/main" id="{51AAAAFD-286D-4D42-A5DC-070961CF011D}"/>
              </a:ext>
            </a:extLst>
          </p:cNvPr>
          <p:cNvSpPr txBox="1"/>
          <p:nvPr/>
        </p:nvSpPr>
        <p:spPr>
          <a:xfrm>
            <a:off x="733925" y="1625251"/>
            <a:ext cx="8126740" cy="2354491"/>
          </a:xfrm>
          <a:prstGeom prst="rect">
            <a:avLst/>
          </a:prstGeom>
          <a:noFill/>
        </p:spPr>
        <p:txBody>
          <a:bodyPr wrap="square" rtlCol="0">
            <a:spAutoFit/>
          </a:bodyPr>
          <a:lstStyle/>
          <a:p>
            <a:pPr marL="342900" marR="0" lvl="0" indent="-342900">
              <a:lnSpc>
                <a:spcPct val="150000"/>
              </a:lnSpc>
              <a:spcBef>
                <a:spcPts val="600"/>
              </a:spcBef>
              <a:spcAft>
                <a:spcPts val="600"/>
              </a:spcAft>
              <a:buFont typeface="Wingdings" panose="05000000000000000000" pitchFamily="2" charset="2"/>
              <a:buChar char=""/>
            </a:pPr>
            <a:r>
              <a:rPr lang="en-US" sz="1200" b="1" dirty="0">
                <a:ln>
                  <a:noFill/>
                </a:ln>
                <a:solidFill>
                  <a:srgbClr val="00B05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Updating Worker’s SALARY using specific condition</a:t>
            </a:r>
            <a:endParaRPr lang="en-US"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2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2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UPDATE WORKER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2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SET SALARY= (SALARY + 2000)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2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WHERE ID = 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p>
        </p:txBody>
      </p:sp>
      <p:pic>
        <p:nvPicPr>
          <p:cNvPr id="6" name="Picture 5" descr="Graphical user interface&#10;&#10;Description automatically generated with low confidence">
            <a:extLst>
              <a:ext uri="{FF2B5EF4-FFF2-40B4-BE49-F238E27FC236}">
                <a16:creationId xmlns:a16="http://schemas.microsoft.com/office/drawing/2014/main" id="{B868167A-4495-49DF-A572-06C088CD8F70}"/>
              </a:ext>
            </a:extLst>
          </p:cNvPr>
          <p:cNvPicPr>
            <a:picLocks noChangeAspect="1"/>
          </p:cNvPicPr>
          <p:nvPr/>
        </p:nvPicPr>
        <p:blipFill>
          <a:blip r:embed="rId3"/>
          <a:stretch>
            <a:fillRect/>
          </a:stretch>
        </p:blipFill>
        <p:spPr>
          <a:xfrm>
            <a:off x="6370373" y="2700845"/>
            <a:ext cx="1827029" cy="12076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82083480"/>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35"/>
          <p:cNvSpPr txBox="1">
            <a:spLocks noGrp="1"/>
          </p:cNvSpPr>
          <p:nvPr>
            <p:ph type="title"/>
          </p:nvPr>
        </p:nvSpPr>
        <p:spPr>
          <a:xfrm>
            <a:off x="733925" y="773000"/>
            <a:ext cx="7676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QUERIES</a:t>
            </a:r>
            <a:endParaRPr dirty="0"/>
          </a:p>
        </p:txBody>
      </p:sp>
      <p:sp>
        <p:nvSpPr>
          <p:cNvPr id="2812" name="Google Shape;2812;p35"/>
          <p:cNvSpPr txBox="1"/>
          <p:nvPr/>
        </p:nvSpPr>
        <p:spPr>
          <a:xfrm>
            <a:off x="6837831" y="2988538"/>
            <a:ext cx="1458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dk2"/>
              </a:solidFill>
              <a:latin typeface="Jost Medium"/>
              <a:ea typeface="Jost Medium"/>
              <a:cs typeface="Jost Medium"/>
              <a:sym typeface="Jost Medium"/>
            </a:endParaRPr>
          </a:p>
        </p:txBody>
      </p:sp>
      <p:sp>
        <p:nvSpPr>
          <p:cNvPr id="2" name="TextBox 1">
            <a:extLst>
              <a:ext uri="{FF2B5EF4-FFF2-40B4-BE49-F238E27FC236}">
                <a16:creationId xmlns:a16="http://schemas.microsoft.com/office/drawing/2014/main" id="{51AAAAFD-286D-4D42-A5DC-070961CF011D}"/>
              </a:ext>
            </a:extLst>
          </p:cNvPr>
          <p:cNvSpPr txBox="1"/>
          <p:nvPr/>
        </p:nvSpPr>
        <p:spPr>
          <a:xfrm>
            <a:off x="733925" y="1558344"/>
            <a:ext cx="8126740" cy="2631490"/>
          </a:xfrm>
          <a:prstGeom prst="rect">
            <a:avLst/>
          </a:prstGeom>
          <a:noFill/>
        </p:spPr>
        <p:txBody>
          <a:bodyPr wrap="square" rtlCol="0">
            <a:spAutoFit/>
          </a:bodyPr>
          <a:lstStyle/>
          <a:p>
            <a:pPr marL="342900" marR="0" lvl="0" indent="-342900">
              <a:lnSpc>
                <a:spcPct val="150000"/>
              </a:lnSpc>
              <a:spcBef>
                <a:spcPts val="600"/>
              </a:spcBef>
              <a:spcAft>
                <a:spcPts val="600"/>
              </a:spcAft>
              <a:buFont typeface="Wingdings" panose="05000000000000000000" pitchFamily="2" charset="2"/>
              <a:buChar char=""/>
            </a:pPr>
            <a:r>
              <a:rPr lang="en-US" sz="1100" b="1" dirty="0">
                <a:ln>
                  <a:noFill/>
                </a:ln>
                <a:solidFill>
                  <a:srgbClr val="00B05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Creating a view from WORKER table</a:t>
            </a:r>
            <a:endParaRPr lang="en-US" sz="11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1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1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CREATE VIEW salvu40 AS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1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SELECT ID WORKER_NUMBER, NAME W_NAME, SALARY W_SALARY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1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FROM WORKER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1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WHERE ID = 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100" dirty="0"/>
          </a:p>
        </p:txBody>
      </p:sp>
      <p:pic>
        <p:nvPicPr>
          <p:cNvPr id="7" name="Picture 6" descr="Graphical user interface&#10;&#10;Description automatically generated with medium confidence">
            <a:extLst>
              <a:ext uri="{FF2B5EF4-FFF2-40B4-BE49-F238E27FC236}">
                <a16:creationId xmlns:a16="http://schemas.microsoft.com/office/drawing/2014/main" id="{0B527CD6-7F45-4819-B63C-A26EDC9DA913}"/>
              </a:ext>
            </a:extLst>
          </p:cNvPr>
          <p:cNvPicPr>
            <a:picLocks noChangeAspect="1"/>
          </p:cNvPicPr>
          <p:nvPr/>
        </p:nvPicPr>
        <p:blipFill>
          <a:blip r:embed="rId3"/>
          <a:stretch>
            <a:fillRect/>
          </a:stretch>
        </p:blipFill>
        <p:spPr>
          <a:xfrm>
            <a:off x="6788239" y="3274888"/>
            <a:ext cx="1066800" cy="8915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42342320"/>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35"/>
          <p:cNvSpPr txBox="1">
            <a:spLocks noGrp="1"/>
          </p:cNvSpPr>
          <p:nvPr>
            <p:ph type="title"/>
          </p:nvPr>
        </p:nvSpPr>
        <p:spPr>
          <a:xfrm>
            <a:off x="733925" y="773000"/>
            <a:ext cx="7676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QUERIES</a:t>
            </a:r>
            <a:endParaRPr dirty="0"/>
          </a:p>
        </p:txBody>
      </p:sp>
      <p:sp>
        <p:nvSpPr>
          <p:cNvPr id="2812" name="Google Shape;2812;p35"/>
          <p:cNvSpPr txBox="1"/>
          <p:nvPr/>
        </p:nvSpPr>
        <p:spPr>
          <a:xfrm>
            <a:off x="6837831" y="2988538"/>
            <a:ext cx="1458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dk2"/>
              </a:solidFill>
              <a:latin typeface="Jost Medium"/>
              <a:ea typeface="Jost Medium"/>
              <a:cs typeface="Jost Medium"/>
              <a:sym typeface="Jost Medium"/>
            </a:endParaRPr>
          </a:p>
        </p:txBody>
      </p:sp>
      <p:sp>
        <p:nvSpPr>
          <p:cNvPr id="9" name="TextBox 8">
            <a:extLst>
              <a:ext uri="{FF2B5EF4-FFF2-40B4-BE49-F238E27FC236}">
                <a16:creationId xmlns:a16="http://schemas.microsoft.com/office/drawing/2014/main" id="{530D7FAF-DBF9-4D20-8D76-A4AD4B4A2F42}"/>
              </a:ext>
            </a:extLst>
          </p:cNvPr>
          <p:cNvSpPr txBox="1"/>
          <p:nvPr/>
        </p:nvSpPr>
        <p:spPr>
          <a:xfrm>
            <a:off x="620486" y="1504117"/>
            <a:ext cx="5081450" cy="2135265"/>
          </a:xfrm>
          <a:prstGeom prst="rect">
            <a:avLst/>
          </a:prstGeom>
          <a:noFill/>
        </p:spPr>
        <p:txBody>
          <a:bodyPr wrap="square">
            <a:spAutoFit/>
          </a:bodyPr>
          <a:lstStyle/>
          <a:p>
            <a:pPr marL="342900" marR="0" lvl="0" indent="-342900">
              <a:lnSpc>
                <a:spcPct val="150000"/>
              </a:lnSpc>
              <a:spcBef>
                <a:spcPts val="600"/>
              </a:spcBef>
              <a:spcAft>
                <a:spcPts val="600"/>
              </a:spcAft>
              <a:buFont typeface="Wingdings" panose="05000000000000000000" pitchFamily="2" charset="2"/>
              <a:buChar char=""/>
            </a:pPr>
            <a:r>
              <a:rPr lang="en-US" sz="1400" b="1" dirty="0">
                <a:ln>
                  <a:noFill/>
                </a:ln>
                <a:solidFill>
                  <a:srgbClr val="00B05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Joining a table ITSELF</a:t>
            </a:r>
            <a:endParaRPr lang="en-US" sz="12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4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SELECT WORKER.NAME || ' makes ' || FOOD.NAME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4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FROM WORKER, FOOD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4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WHERE WORKER.SALARY &lt; &gt; FOOD.PRICE;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descr="Table&#10;&#10;Description automatically generated">
            <a:extLst>
              <a:ext uri="{FF2B5EF4-FFF2-40B4-BE49-F238E27FC236}">
                <a16:creationId xmlns:a16="http://schemas.microsoft.com/office/drawing/2014/main" id="{C29D0EB0-8C67-4C6D-912F-5D16D35276E6}"/>
              </a:ext>
            </a:extLst>
          </p:cNvPr>
          <p:cNvPicPr>
            <a:picLocks noChangeAspect="1"/>
          </p:cNvPicPr>
          <p:nvPr/>
        </p:nvPicPr>
        <p:blipFill>
          <a:blip r:embed="rId3"/>
          <a:stretch>
            <a:fillRect/>
          </a:stretch>
        </p:blipFill>
        <p:spPr>
          <a:xfrm>
            <a:off x="5531031" y="1796008"/>
            <a:ext cx="3215640" cy="23850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0976191"/>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35"/>
          <p:cNvSpPr txBox="1">
            <a:spLocks noGrp="1"/>
          </p:cNvSpPr>
          <p:nvPr>
            <p:ph type="title"/>
          </p:nvPr>
        </p:nvSpPr>
        <p:spPr>
          <a:xfrm>
            <a:off x="733925" y="773000"/>
            <a:ext cx="7676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QUERIES</a:t>
            </a:r>
            <a:endParaRPr dirty="0"/>
          </a:p>
        </p:txBody>
      </p:sp>
      <p:sp>
        <p:nvSpPr>
          <p:cNvPr id="2812" name="Google Shape;2812;p35"/>
          <p:cNvSpPr txBox="1"/>
          <p:nvPr/>
        </p:nvSpPr>
        <p:spPr>
          <a:xfrm>
            <a:off x="6837831" y="2988538"/>
            <a:ext cx="1458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dk2"/>
              </a:solidFill>
              <a:latin typeface="Jost Medium"/>
              <a:ea typeface="Jost Medium"/>
              <a:cs typeface="Jost Medium"/>
              <a:sym typeface="Jost Medium"/>
            </a:endParaRPr>
          </a:p>
        </p:txBody>
      </p:sp>
      <p:pic>
        <p:nvPicPr>
          <p:cNvPr id="3" name="Picture 2">
            <a:extLst>
              <a:ext uri="{FF2B5EF4-FFF2-40B4-BE49-F238E27FC236}">
                <a16:creationId xmlns:a16="http://schemas.microsoft.com/office/drawing/2014/main" id="{73CD2EDB-E464-4F75-A5E1-136C5F4E8282}"/>
              </a:ext>
            </a:extLst>
          </p:cNvPr>
          <p:cNvPicPr>
            <a:picLocks noChangeAspect="1"/>
          </p:cNvPicPr>
          <p:nvPr/>
        </p:nvPicPr>
        <p:blipFill>
          <a:blip r:embed="rId3"/>
          <a:stretch>
            <a:fillRect/>
          </a:stretch>
        </p:blipFill>
        <p:spPr>
          <a:xfrm>
            <a:off x="5838853" y="3014074"/>
            <a:ext cx="1293296" cy="10943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251041E8-F200-4D61-56FC-8BC975BF4243}"/>
              </a:ext>
            </a:extLst>
          </p:cNvPr>
          <p:cNvSpPr txBox="1"/>
          <p:nvPr/>
        </p:nvSpPr>
        <p:spPr>
          <a:xfrm>
            <a:off x="1048215" y="1665700"/>
            <a:ext cx="5084956" cy="1812099"/>
          </a:xfrm>
          <a:prstGeom prst="rect">
            <a:avLst/>
          </a:prstGeom>
          <a:noFill/>
        </p:spPr>
        <p:txBody>
          <a:bodyPr wrap="square">
            <a:spAutoFit/>
          </a:bodyPr>
          <a:lstStyle/>
          <a:p>
            <a:pPr marL="342900" marR="0" lvl="0" indent="-342900">
              <a:lnSpc>
                <a:spcPct val="150000"/>
              </a:lnSpc>
              <a:spcBef>
                <a:spcPts val="600"/>
              </a:spcBef>
              <a:spcAft>
                <a:spcPts val="600"/>
              </a:spcAft>
              <a:buFont typeface="Wingdings" panose="05000000000000000000" pitchFamily="2" charset="2"/>
              <a:buChar char=""/>
            </a:pPr>
            <a:r>
              <a:rPr lang="en-US" sz="1400" b="1" dirty="0">
                <a:ln>
                  <a:noFill/>
                </a:ln>
                <a:solidFill>
                  <a:srgbClr val="00B050"/>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CHECK Constraint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4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ALTER TABLE WORKER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4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ADD AGE SMALLINT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600"/>
              </a:spcBef>
              <a:spcAft>
                <a:spcPts val="600"/>
              </a:spcAft>
            </a:pPr>
            <a:r>
              <a:rPr lang="en-US" sz="1400" dirty="0">
                <a:ln>
                  <a:noFill/>
                </a:ln>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CHECK (AGE&gt;=18);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86530117"/>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62"/>
        <p:cNvGrpSpPr/>
        <p:nvPr/>
      </p:nvGrpSpPr>
      <p:grpSpPr>
        <a:xfrm>
          <a:off x="0" y="0"/>
          <a:ext cx="0" cy="0"/>
          <a:chOff x="0" y="0"/>
          <a:chExt cx="0" cy="0"/>
        </a:xfrm>
      </p:grpSpPr>
      <p:grpSp>
        <p:nvGrpSpPr>
          <p:cNvPr id="3164" name="Google Shape;3164;p52"/>
          <p:cNvGrpSpPr/>
          <p:nvPr/>
        </p:nvGrpSpPr>
        <p:grpSpPr>
          <a:xfrm>
            <a:off x="726098" y="1994288"/>
            <a:ext cx="1068548" cy="2406311"/>
            <a:chOff x="726098" y="1994288"/>
            <a:chExt cx="1068548" cy="2406311"/>
          </a:xfrm>
        </p:grpSpPr>
        <p:sp>
          <p:nvSpPr>
            <p:cNvPr id="3165" name="Google Shape;3165;p52"/>
            <p:cNvSpPr/>
            <p:nvPr/>
          </p:nvSpPr>
          <p:spPr>
            <a:xfrm>
              <a:off x="1260703" y="1994288"/>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2"/>
            <p:cNvSpPr/>
            <p:nvPr/>
          </p:nvSpPr>
          <p:spPr>
            <a:xfrm>
              <a:off x="1527276" y="1994288"/>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2"/>
            <p:cNvSpPr/>
            <p:nvPr/>
          </p:nvSpPr>
          <p:spPr>
            <a:xfrm>
              <a:off x="993400" y="2262253"/>
              <a:ext cx="267370" cy="267304"/>
            </a:xfrm>
            <a:custGeom>
              <a:avLst/>
              <a:gdLst/>
              <a:ahLst/>
              <a:cxnLst/>
              <a:rect l="l" t="t" r="r" b="b"/>
              <a:pathLst>
                <a:path w="4030" h="4029" extrusionOk="0">
                  <a:moveTo>
                    <a:pt x="0" y="0"/>
                  </a:moveTo>
                  <a:cubicBezTo>
                    <a:pt x="0" y="2224"/>
                    <a:pt x="1806" y="401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2"/>
            <p:cNvSpPr/>
            <p:nvPr/>
          </p:nvSpPr>
          <p:spPr>
            <a:xfrm>
              <a:off x="1260703" y="2262253"/>
              <a:ext cx="266641" cy="267304"/>
            </a:xfrm>
            <a:custGeom>
              <a:avLst/>
              <a:gdLst/>
              <a:ahLst/>
              <a:cxnLst/>
              <a:rect l="l" t="t" r="r" b="b"/>
              <a:pathLst>
                <a:path w="4019" h="4029" extrusionOk="0">
                  <a:moveTo>
                    <a:pt x="4019" y="0"/>
                  </a:moveTo>
                  <a:cubicBezTo>
                    <a:pt x="1795" y="0"/>
                    <a:pt x="0" y="1805"/>
                    <a:pt x="0" y="4029"/>
                  </a:cubicBez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2"/>
            <p:cNvSpPr/>
            <p:nvPr/>
          </p:nvSpPr>
          <p:spPr>
            <a:xfrm>
              <a:off x="993400" y="1994288"/>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2"/>
            <p:cNvSpPr/>
            <p:nvPr/>
          </p:nvSpPr>
          <p:spPr>
            <a:xfrm>
              <a:off x="1527276" y="2262253"/>
              <a:ext cx="267370" cy="267304"/>
            </a:xfrm>
            <a:custGeom>
              <a:avLst/>
              <a:gdLst/>
              <a:ahLst/>
              <a:cxnLst/>
              <a:rect l="l" t="t" r="r" b="b"/>
              <a:pathLst>
                <a:path w="4030" h="4029" extrusionOk="0">
                  <a:moveTo>
                    <a:pt x="1" y="0"/>
                  </a:moveTo>
                  <a:cubicBezTo>
                    <a:pt x="11" y="2224"/>
                    <a:pt x="1806" y="4019"/>
                    <a:pt x="4030" y="4029"/>
                  </a:cubicBezTo>
                  <a:cubicBezTo>
                    <a:pt x="4030"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2"/>
            <p:cNvSpPr/>
            <p:nvPr/>
          </p:nvSpPr>
          <p:spPr>
            <a:xfrm>
              <a:off x="993400" y="2797452"/>
              <a:ext cx="267370" cy="267370"/>
            </a:xfrm>
            <a:custGeom>
              <a:avLst/>
              <a:gdLst/>
              <a:ahLst/>
              <a:cxnLst/>
              <a:rect l="l" t="t" r="r" b="b"/>
              <a:pathLst>
                <a:path w="4030" h="4030" extrusionOk="0">
                  <a:moveTo>
                    <a:pt x="4029" y="1"/>
                  </a:moveTo>
                  <a:cubicBezTo>
                    <a:pt x="1806" y="1"/>
                    <a:pt x="0" y="1806"/>
                    <a:pt x="0" y="4030"/>
                  </a:cubicBezTo>
                  <a:cubicBezTo>
                    <a:pt x="2224" y="4020"/>
                    <a:pt x="4019" y="222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2"/>
            <p:cNvSpPr/>
            <p:nvPr/>
          </p:nvSpPr>
          <p:spPr>
            <a:xfrm>
              <a:off x="726761" y="2797452"/>
              <a:ext cx="266707" cy="267370"/>
            </a:xfrm>
            <a:custGeom>
              <a:avLst/>
              <a:gdLst/>
              <a:ahLst/>
              <a:cxnLst/>
              <a:rect l="l" t="t" r="r" b="b"/>
              <a:pathLst>
                <a:path w="4020" h="4030" extrusionOk="0">
                  <a:moveTo>
                    <a:pt x="1" y="1"/>
                  </a:moveTo>
                  <a:cubicBezTo>
                    <a:pt x="1" y="2224"/>
                    <a:pt x="1796" y="4020"/>
                    <a:pt x="4019" y="4030"/>
                  </a:cubicBezTo>
                  <a:cubicBezTo>
                    <a:pt x="4019" y="180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2"/>
            <p:cNvSpPr/>
            <p:nvPr/>
          </p:nvSpPr>
          <p:spPr>
            <a:xfrm>
              <a:off x="726761" y="2529488"/>
              <a:ext cx="266707" cy="266707"/>
            </a:xfrm>
            <a:custGeom>
              <a:avLst/>
              <a:gdLst/>
              <a:ahLst/>
              <a:cxnLst/>
              <a:rect l="l" t="t" r="r" b="b"/>
              <a:pathLst>
                <a:path w="4020" h="4020" extrusionOk="0">
                  <a:moveTo>
                    <a:pt x="4019" y="1"/>
                  </a:moveTo>
                  <a:cubicBezTo>
                    <a:pt x="1796" y="1"/>
                    <a:pt x="1" y="1796"/>
                    <a:pt x="1" y="4020"/>
                  </a:cubicBezTo>
                  <a:cubicBezTo>
                    <a:pt x="2224" y="4020"/>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2"/>
            <p:cNvSpPr/>
            <p:nvPr/>
          </p:nvSpPr>
          <p:spPr>
            <a:xfrm>
              <a:off x="726761" y="2262253"/>
              <a:ext cx="266707" cy="267304"/>
            </a:xfrm>
            <a:custGeom>
              <a:avLst/>
              <a:gdLst/>
              <a:ahLst/>
              <a:cxnLst/>
              <a:rect l="l" t="t" r="r" b="b"/>
              <a:pathLst>
                <a:path w="4020" h="4029" extrusionOk="0">
                  <a:moveTo>
                    <a:pt x="4019" y="0"/>
                  </a:moveTo>
                  <a:cubicBezTo>
                    <a:pt x="1796" y="0"/>
                    <a:pt x="1" y="1805"/>
                    <a:pt x="1" y="4029"/>
                  </a:cubicBezTo>
                  <a:cubicBezTo>
                    <a:pt x="2214" y="401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2"/>
            <p:cNvSpPr/>
            <p:nvPr/>
          </p:nvSpPr>
          <p:spPr>
            <a:xfrm>
              <a:off x="1260703" y="2797452"/>
              <a:ext cx="266641" cy="267370"/>
            </a:xfrm>
            <a:custGeom>
              <a:avLst/>
              <a:gdLst/>
              <a:ahLst/>
              <a:cxnLst/>
              <a:rect l="l" t="t" r="r" b="b"/>
              <a:pathLst>
                <a:path w="4019" h="4030" extrusionOk="0">
                  <a:moveTo>
                    <a:pt x="0" y="1"/>
                  </a:moveTo>
                  <a:cubicBezTo>
                    <a:pt x="0" y="2224"/>
                    <a:pt x="1795" y="4020"/>
                    <a:pt x="4019" y="4030"/>
                  </a:cubicBezTo>
                  <a:cubicBezTo>
                    <a:pt x="4019" y="180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2"/>
            <p:cNvSpPr/>
            <p:nvPr/>
          </p:nvSpPr>
          <p:spPr>
            <a:xfrm>
              <a:off x="1527276" y="2797452"/>
              <a:ext cx="267370" cy="267370"/>
            </a:xfrm>
            <a:custGeom>
              <a:avLst/>
              <a:gdLst/>
              <a:ahLst/>
              <a:cxnLst/>
              <a:rect l="l" t="t" r="r" b="b"/>
              <a:pathLst>
                <a:path w="4030" h="4030" extrusionOk="0">
                  <a:moveTo>
                    <a:pt x="4030" y="1"/>
                  </a:moveTo>
                  <a:cubicBezTo>
                    <a:pt x="1806" y="1"/>
                    <a:pt x="1" y="1806"/>
                    <a:pt x="1" y="4030"/>
                  </a:cubicBezTo>
                  <a:cubicBezTo>
                    <a:pt x="2224" y="4020"/>
                    <a:pt x="4019" y="222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2"/>
            <p:cNvSpPr/>
            <p:nvPr/>
          </p:nvSpPr>
          <p:spPr>
            <a:xfrm>
              <a:off x="726761" y="1994288"/>
              <a:ext cx="266707" cy="267304"/>
            </a:xfrm>
            <a:custGeom>
              <a:avLst/>
              <a:gdLst/>
              <a:ahLst/>
              <a:cxnLst/>
              <a:rect l="l" t="t" r="r" b="b"/>
              <a:pathLst>
                <a:path w="4020" h="4029" extrusionOk="0">
                  <a:moveTo>
                    <a:pt x="1" y="0"/>
                  </a:moveTo>
                  <a:cubicBezTo>
                    <a:pt x="1" y="2224"/>
                    <a:pt x="1796" y="4029"/>
                    <a:pt x="4019" y="4029"/>
                  </a:cubicBezTo>
                  <a:cubicBezTo>
                    <a:pt x="4019" y="1805"/>
                    <a:pt x="221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2"/>
            <p:cNvSpPr/>
            <p:nvPr/>
          </p:nvSpPr>
          <p:spPr>
            <a:xfrm>
              <a:off x="993400" y="2529488"/>
              <a:ext cx="267370" cy="266707"/>
            </a:xfrm>
            <a:custGeom>
              <a:avLst/>
              <a:gdLst/>
              <a:ahLst/>
              <a:cxnLst/>
              <a:rect l="l" t="t" r="r" b="b"/>
              <a:pathLst>
                <a:path w="4030" h="4020" extrusionOk="0">
                  <a:moveTo>
                    <a:pt x="0" y="1"/>
                  </a:moveTo>
                  <a:cubicBezTo>
                    <a:pt x="0" y="2224"/>
                    <a:pt x="1806" y="4020"/>
                    <a:pt x="4029" y="4020"/>
                  </a:cubicBezTo>
                  <a:cubicBezTo>
                    <a:pt x="4019" y="179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2"/>
            <p:cNvSpPr/>
            <p:nvPr/>
          </p:nvSpPr>
          <p:spPr>
            <a:xfrm>
              <a:off x="1527276" y="2529488"/>
              <a:ext cx="267370" cy="266707"/>
            </a:xfrm>
            <a:custGeom>
              <a:avLst/>
              <a:gdLst/>
              <a:ahLst/>
              <a:cxnLst/>
              <a:rect l="l" t="t" r="r" b="b"/>
              <a:pathLst>
                <a:path w="4030" h="4020" extrusionOk="0">
                  <a:moveTo>
                    <a:pt x="1" y="1"/>
                  </a:moveTo>
                  <a:cubicBezTo>
                    <a:pt x="1" y="2224"/>
                    <a:pt x="1806" y="4020"/>
                    <a:pt x="4030" y="4020"/>
                  </a:cubicBezTo>
                  <a:cubicBezTo>
                    <a:pt x="4030" y="179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2"/>
            <p:cNvSpPr/>
            <p:nvPr/>
          </p:nvSpPr>
          <p:spPr>
            <a:xfrm>
              <a:off x="1260703" y="2529488"/>
              <a:ext cx="266641" cy="266707"/>
            </a:xfrm>
            <a:custGeom>
              <a:avLst/>
              <a:gdLst/>
              <a:ahLst/>
              <a:cxnLst/>
              <a:rect l="l" t="t" r="r" b="b"/>
              <a:pathLst>
                <a:path w="4019" h="4020" extrusionOk="0">
                  <a:moveTo>
                    <a:pt x="4019" y="1"/>
                  </a:moveTo>
                  <a:cubicBezTo>
                    <a:pt x="1795" y="1"/>
                    <a:pt x="0" y="1796"/>
                    <a:pt x="0" y="4020"/>
                  </a:cubicBezTo>
                  <a:cubicBezTo>
                    <a:pt x="2224" y="4020"/>
                    <a:pt x="4019" y="221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2"/>
            <p:cNvSpPr/>
            <p:nvPr/>
          </p:nvSpPr>
          <p:spPr>
            <a:xfrm>
              <a:off x="993400" y="3598692"/>
              <a:ext cx="267370" cy="267304"/>
            </a:xfrm>
            <a:custGeom>
              <a:avLst/>
              <a:gdLst/>
              <a:ahLst/>
              <a:cxnLst/>
              <a:rect l="l" t="t" r="r" b="b"/>
              <a:pathLst>
                <a:path w="4030" h="4029" extrusionOk="0">
                  <a:moveTo>
                    <a:pt x="4029" y="0"/>
                  </a:moveTo>
                  <a:cubicBezTo>
                    <a:pt x="1806" y="0"/>
                    <a:pt x="0" y="1805"/>
                    <a:pt x="0" y="4029"/>
                  </a:cubicBezTo>
                  <a:cubicBezTo>
                    <a:pt x="2224" y="4029"/>
                    <a:pt x="4029" y="2224"/>
                    <a:pt x="402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2"/>
            <p:cNvSpPr/>
            <p:nvPr/>
          </p:nvSpPr>
          <p:spPr>
            <a:xfrm>
              <a:off x="993400" y="3866657"/>
              <a:ext cx="267370" cy="267304"/>
            </a:xfrm>
            <a:custGeom>
              <a:avLst/>
              <a:gdLst/>
              <a:ahLst/>
              <a:cxnLst/>
              <a:rect l="l" t="t" r="r" b="b"/>
              <a:pathLst>
                <a:path w="4030" h="4029" extrusionOk="0">
                  <a:moveTo>
                    <a:pt x="0" y="0"/>
                  </a:moveTo>
                  <a:cubicBezTo>
                    <a:pt x="0" y="2224"/>
                    <a:pt x="1806" y="4029"/>
                    <a:pt x="4029" y="4029"/>
                  </a:cubicBezTo>
                  <a:cubicBezTo>
                    <a:pt x="4029" y="1805"/>
                    <a:pt x="222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2"/>
            <p:cNvSpPr/>
            <p:nvPr/>
          </p:nvSpPr>
          <p:spPr>
            <a:xfrm>
              <a:off x="1260703" y="3598692"/>
              <a:ext cx="266641" cy="267304"/>
            </a:xfrm>
            <a:custGeom>
              <a:avLst/>
              <a:gdLst/>
              <a:ahLst/>
              <a:cxnLst/>
              <a:rect l="l" t="t" r="r" b="b"/>
              <a:pathLst>
                <a:path w="4019" h="4029" extrusionOk="0">
                  <a:moveTo>
                    <a:pt x="0" y="0"/>
                  </a:moveTo>
                  <a:cubicBezTo>
                    <a:pt x="0" y="2224"/>
                    <a:pt x="1795" y="4029"/>
                    <a:pt x="4019" y="4029"/>
                  </a:cubicBezTo>
                  <a:cubicBezTo>
                    <a:pt x="4019" y="1805"/>
                    <a:pt x="2214" y="0"/>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2"/>
            <p:cNvSpPr/>
            <p:nvPr/>
          </p:nvSpPr>
          <p:spPr>
            <a:xfrm>
              <a:off x="726761" y="4133892"/>
              <a:ext cx="266707" cy="266707"/>
            </a:xfrm>
            <a:custGeom>
              <a:avLst/>
              <a:gdLst/>
              <a:ahLst/>
              <a:cxnLst/>
              <a:rect l="l" t="t" r="r" b="b"/>
              <a:pathLst>
                <a:path w="4020" h="4020" extrusionOk="0">
                  <a:moveTo>
                    <a:pt x="4019" y="1"/>
                  </a:moveTo>
                  <a:cubicBezTo>
                    <a:pt x="1796" y="1"/>
                    <a:pt x="1" y="1806"/>
                    <a:pt x="1" y="4019"/>
                  </a:cubicBezTo>
                  <a:cubicBezTo>
                    <a:pt x="221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2"/>
            <p:cNvSpPr/>
            <p:nvPr/>
          </p:nvSpPr>
          <p:spPr>
            <a:xfrm>
              <a:off x="993400" y="4133892"/>
              <a:ext cx="267370" cy="266707"/>
            </a:xfrm>
            <a:custGeom>
              <a:avLst/>
              <a:gdLst/>
              <a:ahLst/>
              <a:cxnLst/>
              <a:rect l="l" t="t" r="r" b="b"/>
              <a:pathLst>
                <a:path w="4030" h="4020" extrusionOk="0">
                  <a:moveTo>
                    <a:pt x="0" y="1"/>
                  </a:moveTo>
                  <a:cubicBezTo>
                    <a:pt x="0" y="2224"/>
                    <a:pt x="1806" y="4019"/>
                    <a:pt x="4029" y="4019"/>
                  </a:cubicBezTo>
                  <a:cubicBezTo>
                    <a:pt x="4019" y="1806"/>
                    <a:pt x="222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2"/>
            <p:cNvSpPr/>
            <p:nvPr/>
          </p:nvSpPr>
          <p:spPr>
            <a:xfrm>
              <a:off x="1527276" y="4133892"/>
              <a:ext cx="267370" cy="266707"/>
            </a:xfrm>
            <a:custGeom>
              <a:avLst/>
              <a:gdLst/>
              <a:ahLst/>
              <a:cxnLst/>
              <a:rect l="l" t="t" r="r" b="b"/>
              <a:pathLst>
                <a:path w="4030" h="4020" extrusionOk="0">
                  <a:moveTo>
                    <a:pt x="1" y="1"/>
                  </a:moveTo>
                  <a:cubicBezTo>
                    <a:pt x="1" y="2224"/>
                    <a:pt x="1806" y="4019"/>
                    <a:pt x="4030" y="4019"/>
                  </a:cubicBezTo>
                  <a:cubicBezTo>
                    <a:pt x="4019" y="1806"/>
                    <a:pt x="222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2"/>
            <p:cNvSpPr/>
            <p:nvPr/>
          </p:nvSpPr>
          <p:spPr>
            <a:xfrm>
              <a:off x="1260703" y="4133892"/>
              <a:ext cx="266641" cy="266707"/>
            </a:xfrm>
            <a:custGeom>
              <a:avLst/>
              <a:gdLst/>
              <a:ahLst/>
              <a:cxnLst/>
              <a:rect l="l" t="t" r="r" b="b"/>
              <a:pathLst>
                <a:path w="4019" h="4020" extrusionOk="0">
                  <a:moveTo>
                    <a:pt x="4019" y="1"/>
                  </a:moveTo>
                  <a:cubicBezTo>
                    <a:pt x="1795" y="1"/>
                    <a:pt x="0" y="1806"/>
                    <a:pt x="0" y="4019"/>
                  </a:cubicBezTo>
                  <a:cubicBezTo>
                    <a:pt x="2224" y="4019"/>
                    <a:pt x="4019" y="2224"/>
                    <a:pt x="401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2"/>
            <p:cNvSpPr/>
            <p:nvPr/>
          </p:nvSpPr>
          <p:spPr>
            <a:xfrm>
              <a:off x="1527276" y="3598692"/>
              <a:ext cx="267370" cy="267304"/>
            </a:xfrm>
            <a:custGeom>
              <a:avLst/>
              <a:gdLst/>
              <a:ahLst/>
              <a:cxnLst/>
              <a:rect l="l" t="t" r="r" b="b"/>
              <a:pathLst>
                <a:path w="4030" h="4029" extrusionOk="0">
                  <a:moveTo>
                    <a:pt x="4030" y="0"/>
                  </a:moveTo>
                  <a:cubicBezTo>
                    <a:pt x="1806" y="0"/>
                    <a:pt x="1" y="1805"/>
                    <a:pt x="1" y="4029"/>
                  </a:cubicBezTo>
                  <a:cubicBezTo>
                    <a:pt x="2224" y="4029"/>
                    <a:pt x="4030" y="2224"/>
                    <a:pt x="403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2"/>
            <p:cNvSpPr/>
            <p:nvPr/>
          </p:nvSpPr>
          <p:spPr>
            <a:xfrm>
              <a:off x="1527276" y="3866657"/>
              <a:ext cx="267370" cy="267304"/>
            </a:xfrm>
            <a:custGeom>
              <a:avLst/>
              <a:gdLst/>
              <a:ahLst/>
              <a:cxnLst/>
              <a:rect l="l" t="t" r="r" b="b"/>
              <a:pathLst>
                <a:path w="4030" h="4029" extrusionOk="0">
                  <a:moveTo>
                    <a:pt x="1" y="0"/>
                  </a:moveTo>
                  <a:cubicBezTo>
                    <a:pt x="1" y="2224"/>
                    <a:pt x="1806" y="4029"/>
                    <a:pt x="4030" y="4029"/>
                  </a:cubicBezTo>
                  <a:cubicBezTo>
                    <a:pt x="4030" y="1805"/>
                    <a:pt x="2224" y="0"/>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2"/>
            <p:cNvSpPr/>
            <p:nvPr/>
          </p:nvSpPr>
          <p:spPr>
            <a:xfrm>
              <a:off x="1260703" y="3866657"/>
              <a:ext cx="266641" cy="267304"/>
            </a:xfrm>
            <a:custGeom>
              <a:avLst/>
              <a:gdLst/>
              <a:ahLst/>
              <a:cxnLst/>
              <a:rect l="l" t="t" r="r" b="b"/>
              <a:pathLst>
                <a:path w="4019" h="4029" extrusionOk="0">
                  <a:moveTo>
                    <a:pt x="4019" y="0"/>
                  </a:moveTo>
                  <a:cubicBezTo>
                    <a:pt x="1795" y="0"/>
                    <a:pt x="0" y="1805"/>
                    <a:pt x="0"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2"/>
            <p:cNvSpPr/>
            <p:nvPr/>
          </p:nvSpPr>
          <p:spPr>
            <a:xfrm>
              <a:off x="1260703" y="3332055"/>
              <a:ext cx="266641" cy="266707"/>
            </a:xfrm>
            <a:custGeom>
              <a:avLst/>
              <a:gdLst/>
              <a:ahLst/>
              <a:cxnLst/>
              <a:rect l="l" t="t" r="r" b="b"/>
              <a:pathLst>
                <a:path w="4019" h="4020" extrusionOk="0">
                  <a:moveTo>
                    <a:pt x="0" y="1"/>
                  </a:moveTo>
                  <a:cubicBezTo>
                    <a:pt x="0" y="2214"/>
                    <a:pt x="1795" y="4019"/>
                    <a:pt x="4019" y="4019"/>
                  </a:cubicBezTo>
                  <a:cubicBezTo>
                    <a:pt x="4019" y="1796"/>
                    <a:pt x="2214" y="1"/>
                    <a:pt x="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2"/>
            <p:cNvSpPr/>
            <p:nvPr/>
          </p:nvSpPr>
          <p:spPr>
            <a:xfrm>
              <a:off x="993400" y="3063427"/>
              <a:ext cx="267370" cy="267370"/>
            </a:xfrm>
            <a:custGeom>
              <a:avLst/>
              <a:gdLst/>
              <a:ahLst/>
              <a:cxnLst/>
              <a:rect l="l" t="t" r="r" b="b"/>
              <a:pathLst>
                <a:path w="4030" h="4030" extrusionOk="0">
                  <a:moveTo>
                    <a:pt x="0" y="0"/>
                  </a:moveTo>
                  <a:cubicBezTo>
                    <a:pt x="0" y="2224"/>
                    <a:pt x="1806" y="4029"/>
                    <a:pt x="4029" y="4029"/>
                  </a:cubicBezTo>
                  <a:cubicBezTo>
                    <a:pt x="4019" y="1806"/>
                    <a:pt x="2224" y="11"/>
                    <a:pt x="0"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2"/>
            <p:cNvSpPr/>
            <p:nvPr/>
          </p:nvSpPr>
          <p:spPr>
            <a:xfrm>
              <a:off x="1260703" y="3063427"/>
              <a:ext cx="266641" cy="267370"/>
            </a:xfrm>
            <a:custGeom>
              <a:avLst/>
              <a:gdLst/>
              <a:ahLst/>
              <a:cxnLst/>
              <a:rect l="l" t="t" r="r" b="b"/>
              <a:pathLst>
                <a:path w="4019" h="4030" extrusionOk="0">
                  <a:moveTo>
                    <a:pt x="4019" y="0"/>
                  </a:moveTo>
                  <a:lnTo>
                    <a:pt x="4019" y="0"/>
                  </a:lnTo>
                  <a:cubicBezTo>
                    <a:pt x="1795" y="11"/>
                    <a:pt x="0" y="1806"/>
                    <a:pt x="0" y="4029"/>
                  </a:cubicBezTo>
                  <a:cubicBezTo>
                    <a:pt x="222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2"/>
            <p:cNvSpPr/>
            <p:nvPr/>
          </p:nvSpPr>
          <p:spPr>
            <a:xfrm>
              <a:off x="726761" y="3063427"/>
              <a:ext cx="266707" cy="267370"/>
            </a:xfrm>
            <a:custGeom>
              <a:avLst/>
              <a:gdLst/>
              <a:ahLst/>
              <a:cxnLst/>
              <a:rect l="l" t="t" r="r" b="b"/>
              <a:pathLst>
                <a:path w="4020" h="4030" extrusionOk="0">
                  <a:moveTo>
                    <a:pt x="4019" y="0"/>
                  </a:moveTo>
                  <a:cubicBezTo>
                    <a:pt x="1796" y="11"/>
                    <a:pt x="1" y="1806"/>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2"/>
            <p:cNvSpPr/>
            <p:nvPr/>
          </p:nvSpPr>
          <p:spPr>
            <a:xfrm>
              <a:off x="726098" y="3598692"/>
              <a:ext cx="267370" cy="267304"/>
            </a:xfrm>
            <a:custGeom>
              <a:avLst/>
              <a:gdLst/>
              <a:ahLst/>
              <a:cxnLst/>
              <a:rect l="l" t="t" r="r" b="b"/>
              <a:pathLst>
                <a:path w="4030" h="4029" extrusionOk="0">
                  <a:moveTo>
                    <a:pt x="11" y="0"/>
                  </a:moveTo>
                  <a:cubicBezTo>
                    <a:pt x="1" y="2224"/>
                    <a:pt x="1806" y="4029"/>
                    <a:pt x="4029" y="4029"/>
                  </a:cubicBezTo>
                  <a:cubicBezTo>
                    <a:pt x="4029" y="1805"/>
                    <a:pt x="2224" y="0"/>
                    <a:pt x="1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2"/>
            <p:cNvSpPr/>
            <p:nvPr/>
          </p:nvSpPr>
          <p:spPr>
            <a:xfrm>
              <a:off x="1527276" y="3063427"/>
              <a:ext cx="267370" cy="267370"/>
            </a:xfrm>
            <a:custGeom>
              <a:avLst/>
              <a:gdLst/>
              <a:ahLst/>
              <a:cxnLst/>
              <a:rect l="l" t="t" r="r" b="b"/>
              <a:pathLst>
                <a:path w="4030" h="4030" extrusionOk="0">
                  <a:moveTo>
                    <a:pt x="1" y="0"/>
                  </a:moveTo>
                  <a:cubicBezTo>
                    <a:pt x="1" y="2224"/>
                    <a:pt x="1806" y="4029"/>
                    <a:pt x="4030" y="4029"/>
                  </a:cubicBezTo>
                  <a:cubicBezTo>
                    <a:pt x="4019" y="1806"/>
                    <a:pt x="2224" y="11"/>
                    <a:pt x="1"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2"/>
            <p:cNvSpPr/>
            <p:nvPr/>
          </p:nvSpPr>
          <p:spPr>
            <a:xfrm>
              <a:off x="726761" y="3332055"/>
              <a:ext cx="266707" cy="266707"/>
            </a:xfrm>
            <a:custGeom>
              <a:avLst/>
              <a:gdLst/>
              <a:ahLst/>
              <a:cxnLst/>
              <a:rect l="l" t="t" r="r" b="b"/>
              <a:pathLst>
                <a:path w="4020" h="4020" extrusionOk="0">
                  <a:moveTo>
                    <a:pt x="1" y="1"/>
                  </a:moveTo>
                  <a:cubicBezTo>
                    <a:pt x="1" y="2214"/>
                    <a:pt x="1796" y="4019"/>
                    <a:pt x="4019" y="4019"/>
                  </a:cubicBezTo>
                  <a:cubicBezTo>
                    <a:pt x="4019" y="1796"/>
                    <a:pt x="2214" y="1"/>
                    <a:pt x="1"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2"/>
            <p:cNvSpPr/>
            <p:nvPr/>
          </p:nvSpPr>
          <p:spPr>
            <a:xfrm>
              <a:off x="1527276" y="3332055"/>
              <a:ext cx="267370" cy="266707"/>
            </a:xfrm>
            <a:custGeom>
              <a:avLst/>
              <a:gdLst/>
              <a:ahLst/>
              <a:cxnLst/>
              <a:rect l="l" t="t" r="r" b="b"/>
              <a:pathLst>
                <a:path w="4030" h="4020" extrusionOk="0">
                  <a:moveTo>
                    <a:pt x="4030" y="1"/>
                  </a:moveTo>
                  <a:cubicBezTo>
                    <a:pt x="1806" y="1"/>
                    <a:pt x="1" y="1796"/>
                    <a:pt x="1" y="4019"/>
                  </a:cubicBezTo>
                  <a:cubicBezTo>
                    <a:pt x="2224" y="4019"/>
                    <a:pt x="4019" y="2214"/>
                    <a:pt x="4030"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2"/>
            <p:cNvSpPr/>
            <p:nvPr/>
          </p:nvSpPr>
          <p:spPr>
            <a:xfrm>
              <a:off x="993400" y="3332055"/>
              <a:ext cx="267370" cy="266707"/>
            </a:xfrm>
            <a:custGeom>
              <a:avLst/>
              <a:gdLst/>
              <a:ahLst/>
              <a:cxnLst/>
              <a:rect l="l" t="t" r="r" b="b"/>
              <a:pathLst>
                <a:path w="4030" h="4020" extrusionOk="0">
                  <a:moveTo>
                    <a:pt x="4029" y="1"/>
                  </a:moveTo>
                  <a:cubicBezTo>
                    <a:pt x="1806" y="1"/>
                    <a:pt x="0" y="1796"/>
                    <a:pt x="0" y="4019"/>
                  </a:cubicBezTo>
                  <a:cubicBezTo>
                    <a:pt x="2224" y="4019"/>
                    <a:pt x="4019" y="2214"/>
                    <a:pt x="4029" y="1"/>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2"/>
            <p:cNvSpPr/>
            <p:nvPr/>
          </p:nvSpPr>
          <p:spPr>
            <a:xfrm>
              <a:off x="726761" y="3866657"/>
              <a:ext cx="266707" cy="267304"/>
            </a:xfrm>
            <a:custGeom>
              <a:avLst/>
              <a:gdLst/>
              <a:ahLst/>
              <a:cxnLst/>
              <a:rect l="l" t="t" r="r" b="b"/>
              <a:pathLst>
                <a:path w="4020" h="4029" extrusionOk="0">
                  <a:moveTo>
                    <a:pt x="4019" y="0"/>
                  </a:moveTo>
                  <a:cubicBezTo>
                    <a:pt x="1796" y="0"/>
                    <a:pt x="1" y="1805"/>
                    <a:pt x="1" y="4029"/>
                  </a:cubicBezTo>
                  <a:cubicBezTo>
                    <a:pt x="2214" y="4029"/>
                    <a:pt x="4019" y="2224"/>
                    <a:pt x="4019" y="0"/>
                  </a:cubicBezTo>
                  <a:close/>
                </a:path>
              </a:pathLst>
            </a:custGeom>
            <a:solidFill>
              <a:srgbClr val="E7C7A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1" name="Google Shape;3201;p52"/>
          <p:cNvSpPr txBox="1">
            <a:spLocks noGrp="1"/>
          </p:cNvSpPr>
          <p:nvPr>
            <p:ph type="title"/>
          </p:nvPr>
        </p:nvSpPr>
        <p:spPr>
          <a:xfrm>
            <a:off x="648950" y="819013"/>
            <a:ext cx="7846200" cy="8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2" name="TextBox 1">
            <a:extLst>
              <a:ext uri="{FF2B5EF4-FFF2-40B4-BE49-F238E27FC236}">
                <a16:creationId xmlns:a16="http://schemas.microsoft.com/office/drawing/2014/main" id="{01D46184-E852-4B76-A967-2D14C01C0563}"/>
              </a:ext>
            </a:extLst>
          </p:cNvPr>
          <p:cNvSpPr txBox="1"/>
          <p:nvPr/>
        </p:nvSpPr>
        <p:spPr>
          <a:xfrm>
            <a:off x="235127" y="1705513"/>
            <a:ext cx="7981947" cy="2792046"/>
          </a:xfrm>
          <a:prstGeom prst="rect">
            <a:avLst/>
          </a:prstGeom>
          <a:noFill/>
        </p:spPr>
        <p:txBody>
          <a:bodyPr wrap="square" rtlCol="0">
            <a:spAutoFit/>
          </a:bodyPr>
          <a:lstStyle/>
          <a:p>
            <a:pPr marL="457200" marR="0">
              <a:lnSpc>
                <a:spcPct val="150000"/>
              </a:lnSpc>
              <a:spcBef>
                <a:spcPts val="600"/>
              </a:spcBef>
              <a:spcAft>
                <a:spcPts val="600"/>
              </a:spcAft>
            </a:pPr>
            <a:r>
              <a:rPr lang="en-US" sz="1600" b="1" dirty="0">
                <a:solidFill>
                  <a:schemeClr val="bg2">
                    <a:lumMod val="5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This is a very small scenario of a “Food Factory Management System”. The main lacking of this application is its small feature. In real life the management system is very big and huge, and it stores huge amount of data. But it might be helpful for beginners, who want to gain ideas about this management system and want to start a new beginning in this profession. </a:t>
            </a:r>
            <a:endParaRPr lang="en-US" sz="1600" b="1" dirty="0">
              <a:solidFill>
                <a:schemeClr val="bg2">
                  <a:lumMod val="50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50000"/>
              </a:lnSpc>
              <a:spcBef>
                <a:spcPts val="600"/>
              </a:spcBef>
              <a:spcAft>
                <a:spcPts val="600"/>
              </a:spcAft>
            </a:pPr>
            <a:r>
              <a:rPr lang="en-US" sz="1600" b="1" dirty="0">
                <a:solidFill>
                  <a:schemeClr val="bg2">
                    <a:lumMod val="5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As we are the new learners in this database platform, we try our best to make this management system more connected in real life. Hope you will pardon our mistakes.</a:t>
            </a:r>
            <a:endParaRPr lang="en-US" sz="1600" b="1" dirty="0">
              <a:solidFill>
                <a:schemeClr val="bg2">
                  <a:lumMod val="50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38"/>
        <p:cNvGrpSpPr/>
        <p:nvPr/>
      </p:nvGrpSpPr>
      <p:grpSpPr>
        <a:xfrm>
          <a:off x="0" y="0"/>
          <a:ext cx="0" cy="0"/>
          <a:chOff x="0" y="0"/>
          <a:chExt cx="0" cy="0"/>
        </a:xfrm>
      </p:grpSpPr>
      <p:sp>
        <p:nvSpPr>
          <p:cNvPr id="2939" name="Google Shape;2939;p39"/>
          <p:cNvSpPr txBox="1">
            <a:spLocks noGrp="1"/>
          </p:cNvSpPr>
          <p:nvPr>
            <p:ph type="title"/>
          </p:nvPr>
        </p:nvSpPr>
        <p:spPr>
          <a:xfrm>
            <a:off x="733925" y="863301"/>
            <a:ext cx="4338300" cy="130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i="1" dirty="0">
                <a:effectLst>
                  <a:outerShdw blurRad="38100" dist="38100" dir="2700000" algn="tl">
                    <a:srgbClr val="000000">
                      <a:alpha val="43137"/>
                    </a:srgbClr>
                  </a:outerShdw>
                </a:effectLst>
              </a:rPr>
              <a:t>THANKS EVERYONE !!!</a:t>
            </a:r>
            <a:endParaRPr i="1" dirty="0">
              <a:effectLst>
                <a:outerShdw blurRad="38100" dist="38100" dir="2700000" algn="tl">
                  <a:srgbClr val="000000">
                    <a:alpha val="43137"/>
                  </a:srgbClr>
                </a:outerShdw>
              </a:effectLst>
            </a:endParaRPr>
          </a:p>
        </p:txBody>
      </p:sp>
      <p:grpSp>
        <p:nvGrpSpPr>
          <p:cNvPr id="2940" name="Google Shape;2940;p39"/>
          <p:cNvGrpSpPr/>
          <p:nvPr/>
        </p:nvGrpSpPr>
        <p:grpSpPr>
          <a:xfrm>
            <a:off x="822251" y="731371"/>
            <a:ext cx="4003530" cy="1578233"/>
            <a:chOff x="733925" y="689750"/>
            <a:chExt cx="7276500" cy="692056"/>
          </a:xfrm>
        </p:grpSpPr>
        <p:cxnSp>
          <p:nvCxnSpPr>
            <p:cNvPr id="2941" name="Google Shape;2941;p39"/>
            <p:cNvCxnSpPr/>
            <p:nvPr/>
          </p:nvCxnSpPr>
          <p:spPr>
            <a:xfrm>
              <a:off x="733925" y="1381806"/>
              <a:ext cx="4691400" cy="0"/>
            </a:xfrm>
            <a:prstGeom prst="straightConnector1">
              <a:avLst/>
            </a:prstGeom>
            <a:noFill/>
            <a:ln w="19050" cap="flat" cmpd="sng">
              <a:solidFill>
                <a:schemeClr val="dk1"/>
              </a:solidFill>
              <a:prstDash val="solid"/>
              <a:round/>
              <a:headEnd type="none" w="med" len="med"/>
              <a:tailEnd type="none" w="med" len="med"/>
            </a:ln>
          </p:spPr>
        </p:cxnSp>
        <p:cxnSp>
          <p:nvCxnSpPr>
            <p:cNvPr id="2942" name="Google Shape;2942;p39"/>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9"/>
        <p:cNvGrpSpPr/>
        <p:nvPr/>
      </p:nvGrpSpPr>
      <p:grpSpPr>
        <a:xfrm>
          <a:off x="0" y="0"/>
          <a:ext cx="0" cy="0"/>
          <a:chOff x="0" y="0"/>
          <a:chExt cx="0" cy="0"/>
        </a:xfrm>
      </p:grpSpPr>
      <p:sp>
        <p:nvSpPr>
          <p:cNvPr id="2781" name="Google Shape;2781;p33"/>
          <p:cNvSpPr txBox="1">
            <a:spLocks noGrp="1"/>
          </p:cNvSpPr>
          <p:nvPr>
            <p:ph type="title"/>
          </p:nvPr>
        </p:nvSpPr>
        <p:spPr>
          <a:xfrm flipH="1">
            <a:off x="1605175" y="632577"/>
            <a:ext cx="1388546" cy="7390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2783" name="Google Shape;2783;p33"/>
          <p:cNvGrpSpPr/>
          <p:nvPr/>
        </p:nvGrpSpPr>
        <p:grpSpPr>
          <a:xfrm>
            <a:off x="1507015" y="366849"/>
            <a:ext cx="1608834" cy="1269544"/>
            <a:chOff x="733925" y="668522"/>
            <a:chExt cx="7276500" cy="697284"/>
          </a:xfrm>
        </p:grpSpPr>
        <p:cxnSp>
          <p:nvCxnSpPr>
            <p:cNvPr id="2784" name="Google Shape;2784;p33"/>
            <p:cNvCxnSpPr/>
            <p:nvPr/>
          </p:nvCxnSpPr>
          <p:spPr>
            <a:xfrm>
              <a:off x="733925" y="1365806"/>
              <a:ext cx="7276500" cy="0"/>
            </a:xfrm>
            <a:prstGeom prst="straightConnector1">
              <a:avLst/>
            </a:prstGeom>
            <a:noFill/>
            <a:ln w="19050" cap="flat" cmpd="sng">
              <a:solidFill>
                <a:schemeClr val="dk2"/>
              </a:solidFill>
              <a:prstDash val="solid"/>
              <a:round/>
              <a:headEnd type="none" w="med" len="med"/>
              <a:tailEnd type="none" w="med" len="med"/>
            </a:ln>
          </p:spPr>
        </p:cxnSp>
        <p:cxnSp>
          <p:nvCxnSpPr>
            <p:cNvPr id="2785" name="Google Shape;2785;p33"/>
            <p:cNvCxnSpPr/>
            <p:nvPr/>
          </p:nvCxnSpPr>
          <p:spPr>
            <a:xfrm>
              <a:off x="733925" y="668522"/>
              <a:ext cx="7276500" cy="0"/>
            </a:xfrm>
            <a:prstGeom prst="straightConnector1">
              <a:avLst/>
            </a:prstGeom>
            <a:noFill/>
            <a:ln w="19050" cap="flat" cmpd="sng">
              <a:solidFill>
                <a:schemeClr val="dk2"/>
              </a:solidFill>
              <a:prstDash val="solid"/>
              <a:round/>
              <a:headEnd type="none" w="med" len="med"/>
              <a:tailEnd type="none" w="med" len="med"/>
            </a:ln>
          </p:spPr>
        </p:cxnSp>
      </p:grpSp>
      <p:sp>
        <p:nvSpPr>
          <p:cNvPr id="3" name="Title 2">
            <a:extLst>
              <a:ext uri="{FF2B5EF4-FFF2-40B4-BE49-F238E27FC236}">
                <a16:creationId xmlns:a16="http://schemas.microsoft.com/office/drawing/2014/main" id="{99ADC957-CACA-48CC-B8BB-7ABFC6A8A0D6}"/>
              </a:ext>
            </a:extLst>
          </p:cNvPr>
          <p:cNvSpPr>
            <a:spLocks noGrp="1"/>
          </p:cNvSpPr>
          <p:nvPr>
            <p:ph type="title" idx="2"/>
          </p:nvPr>
        </p:nvSpPr>
        <p:spPr>
          <a:xfrm>
            <a:off x="3498576" y="366849"/>
            <a:ext cx="2994300" cy="393000"/>
          </a:xfrm>
        </p:spPr>
        <p:txBody>
          <a:bodyPr/>
          <a:lstStyle/>
          <a:p>
            <a:r>
              <a:rPr lang="en-US" dirty="0"/>
              <a:t>ER-DIAGRAM</a:t>
            </a:r>
          </a:p>
        </p:txBody>
      </p:sp>
      <p:pic>
        <p:nvPicPr>
          <p:cNvPr id="7" name="Picture 6">
            <a:extLst>
              <a:ext uri="{FF2B5EF4-FFF2-40B4-BE49-F238E27FC236}">
                <a16:creationId xmlns:a16="http://schemas.microsoft.com/office/drawing/2014/main" id="{41850EFC-B831-42DA-B34A-EDB8A2A7396C}"/>
              </a:ext>
            </a:extLst>
          </p:cNvPr>
          <p:cNvPicPr>
            <a:picLocks noChangeAspect="1"/>
          </p:cNvPicPr>
          <p:nvPr/>
        </p:nvPicPr>
        <p:blipFill>
          <a:blip r:embed="rId3"/>
          <a:stretch>
            <a:fillRect/>
          </a:stretch>
        </p:blipFill>
        <p:spPr>
          <a:xfrm>
            <a:off x="3237977" y="1051206"/>
            <a:ext cx="5455084" cy="4046888"/>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47"/>
        <p:cNvGrpSpPr/>
        <p:nvPr/>
      </p:nvGrpSpPr>
      <p:grpSpPr>
        <a:xfrm>
          <a:off x="0" y="0"/>
          <a:ext cx="0" cy="0"/>
          <a:chOff x="0" y="0"/>
          <a:chExt cx="0" cy="0"/>
        </a:xfrm>
      </p:grpSpPr>
      <p:sp>
        <p:nvSpPr>
          <p:cNvPr id="3048" name="Google Shape;3048;p45"/>
          <p:cNvSpPr txBox="1">
            <a:spLocks noGrp="1"/>
          </p:cNvSpPr>
          <p:nvPr>
            <p:ph type="title"/>
          </p:nvPr>
        </p:nvSpPr>
        <p:spPr>
          <a:xfrm>
            <a:off x="682668" y="795517"/>
            <a:ext cx="8943584" cy="5163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RELATIONSHIP BETWEEN ENTITY</a:t>
            </a:r>
            <a:endParaRPr sz="2000" dirty="0"/>
          </a:p>
        </p:txBody>
      </p:sp>
      <p:sp>
        <p:nvSpPr>
          <p:cNvPr id="3050" name="Google Shape;3050;p45"/>
          <p:cNvSpPr txBox="1">
            <a:spLocks noGrp="1"/>
          </p:cNvSpPr>
          <p:nvPr>
            <p:ph type="subTitle" idx="2"/>
          </p:nvPr>
        </p:nvSpPr>
        <p:spPr>
          <a:xfrm>
            <a:off x="1187760" y="2260878"/>
            <a:ext cx="3019200" cy="2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Food factory has worker</a:t>
            </a:r>
            <a:endParaRPr dirty="0"/>
          </a:p>
        </p:txBody>
      </p:sp>
      <p:grpSp>
        <p:nvGrpSpPr>
          <p:cNvPr id="3051" name="Google Shape;3051;p45"/>
          <p:cNvGrpSpPr/>
          <p:nvPr/>
        </p:nvGrpSpPr>
        <p:grpSpPr>
          <a:xfrm>
            <a:off x="734073" y="2205688"/>
            <a:ext cx="365344" cy="289753"/>
            <a:chOff x="-62882850" y="1999375"/>
            <a:chExt cx="315850" cy="250500"/>
          </a:xfrm>
        </p:grpSpPr>
        <p:sp>
          <p:nvSpPr>
            <p:cNvPr id="3052" name="Google Shape;3052;p45"/>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5"/>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5" name="Google Shape;3055;p45"/>
          <p:cNvSpPr txBox="1">
            <a:spLocks noGrp="1"/>
          </p:cNvSpPr>
          <p:nvPr>
            <p:ph type="subTitle" idx="4"/>
          </p:nvPr>
        </p:nvSpPr>
        <p:spPr>
          <a:xfrm>
            <a:off x="1187760" y="3725743"/>
            <a:ext cx="3938715" cy="2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One food factory has many workers</a:t>
            </a:r>
            <a:endParaRPr dirty="0"/>
          </a:p>
        </p:txBody>
      </p:sp>
      <p:sp>
        <p:nvSpPr>
          <p:cNvPr id="3056" name="Google Shape;3056;p45"/>
          <p:cNvSpPr/>
          <p:nvPr/>
        </p:nvSpPr>
        <p:spPr>
          <a:xfrm>
            <a:off x="734073" y="3658507"/>
            <a:ext cx="365345" cy="362087"/>
          </a:xfrm>
          <a:custGeom>
            <a:avLst/>
            <a:gdLst/>
            <a:ahLst/>
            <a:cxnLst/>
            <a:rect l="l" t="t" r="r" b="b"/>
            <a:pathLst>
              <a:path w="12224" h="12115" extrusionOk="0">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45"/>
          <p:cNvGrpSpPr/>
          <p:nvPr/>
        </p:nvGrpSpPr>
        <p:grpSpPr>
          <a:xfrm>
            <a:off x="733930" y="730325"/>
            <a:ext cx="3520371" cy="654800"/>
            <a:chOff x="733925" y="689750"/>
            <a:chExt cx="7276500" cy="654800"/>
          </a:xfrm>
        </p:grpSpPr>
        <p:cxnSp>
          <p:nvCxnSpPr>
            <p:cNvPr id="3058" name="Google Shape;3058;p45"/>
            <p:cNvCxnSpPr/>
            <p:nvPr/>
          </p:nvCxnSpPr>
          <p:spPr>
            <a:xfrm>
              <a:off x="733925" y="1344550"/>
              <a:ext cx="7276500" cy="0"/>
            </a:xfrm>
            <a:prstGeom prst="straightConnector1">
              <a:avLst/>
            </a:prstGeom>
            <a:noFill/>
            <a:ln w="19050" cap="flat" cmpd="sng">
              <a:solidFill>
                <a:schemeClr val="dk1"/>
              </a:solidFill>
              <a:prstDash val="solid"/>
              <a:round/>
              <a:headEnd type="none" w="med" len="med"/>
              <a:tailEnd type="none" w="med" len="med"/>
            </a:ln>
          </p:spPr>
        </p:cxnSp>
        <p:cxnSp>
          <p:nvCxnSpPr>
            <p:cNvPr id="3059" name="Google Shape;3059;p45"/>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pic>
        <p:nvPicPr>
          <p:cNvPr id="5" name="Picture 4">
            <a:extLst>
              <a:ext uri="{FF2B5EF4-FFF2-40B4-BE49-F238E27FC236}">
                <a16:creationId xmlns:a16="http://schemas.microsoft.com/office/drawing/2014/main" id="{F405BCFF-3750-4575-ACD5-9E7858D3651D}"/>
              </a:ext>
            </a:extLst>
          </p:cNvPr>
          <p:cNvPicPr>
            <a:picLocks noChangeAspect="1"/>
          </p:cNvPicPr>
          <p:nvPr/>
        </p:nvPicPr>
        <p:blipFill>
          <a:blip r:embed="rId3"/>
          <a:stretch>
            <a:fillRect/>
          </a:stretch>
        </p:blipFill>
        <p:spPr>
          <a:xfrm>
            <a:off x="4099123" y="1983390"/>
            <a:ext cx="5044877" cy="1720061"/>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7"/>
        <p:cNvGrpSpPr/>
        <p:nvPr/>
      </p:nvGrpSpPr>
      <p:grpSpPr>
        <a:xfrm>
          <a:off x="0" y="0"/>
          <a:ext cx="0" cy="0"/>
          <a:chOff x="0" y="0"/>
          <a:chExt cx="0" cy="0"/>
        </a:xfrm>
      </p:grpSpPr>
      <p:sp>
        <p:nvSpPr>
          <p:cNvPr id="3048" name="Google Shape;3048;p45"/>
          <p:cNvSpPr txBox="1">
            <a:spLocks noGrp="1"/>
          </p:cNvSpPr>
          <p:nvPr>
            <p:ph type="title"/>
          </p:nvPr>
        </p:nvSpPr>
        <p:spPr>
          <a:xfrm>
            <a:off x="682668" y="795517"/>
            <a:ext cx="8943584" cy="5163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RELATIONSHIP BETWEEN ENTITY</a:t>
            </a:r>
            <a:endParaRPr sz="2000" dirty="0"/>
          </a:p>
        </p:txBody>
      </p:sp>
      <p:sp>
        <p:nvSpPr>
          <p:cNvPr id="3050" name="Google Shape;3050;p45"/>
          <p:cNvSpPr txBox="1">
            <a:spLocks noGrp="1"/>
          </p:cNvSpPr>
          <p:nvPr>
            <p:ph type="subTitle" idx="2"/>
          </p:nvPr>
        </p:nvSpPr>
        <p:spPr>
          <a:xfrm>
            <a:off x="1187760" y="2242054"/>
            <a:ext cx="3019200" cy="2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Food factory has stock</a:t>
            </a:r>
            <a:endParaRPr dirty="0"/>
          </a:p>
        </p:txBody>
      </p:sp>
      <p:grpSp>
        <p:nvGrpSpPr>
          <p:cNvPr id="3051" name="Google Shape;3051;p45"/>
          <p:cNvGrpSpPr/>
          <p:nvPr/>
        </p:nvGrpSpPr>
        <p:grpSpPr>
          <a:xfrm>
            <a:off x="734073" y="2205688"/>
            <a:ext cx="365344" cy="289753"/>
            <a:chOff x="-62882850" y="1999375"/>
            <a:chExt cx="315850" cy="250500"/>
          </a:xfrm>
        </p:grpSpPr>
        <p:sp>
          <p:nvSpPr>
            <p:cNvPr id="3052" name="Google Shape;3052;p45"/>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5"/>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5" name="Google Shape;3055;p45"/>
          <p:cNvSpPr txBox="1">
            <a:spLocks noGrp="1"/>
          </p:cNvSpPr>
          <p:nvPr>
            <p:ph type="subTitle" idx="4"/>
          </p:nvPr>
        </p:nvSpPr>
        <p:spPr>
          <a:xfrm>
            <a:off x="1187760" y="3725743"/>
            <a:ext cx="3938715" cy="2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One food factory has many stock</a:t>
            </a:r>
            <a:endParaRPr dirty="0"/>
          </a:p>
        </p:txBody>
      </p:sp>
      <p:sp>
        <p:nvSpPr>
          <p:cNvPr id="3056" name="Google Shape;3056;p45"/>
          <p:cNvSpPr/>
          <p:nvPr/>
        </p:nvSpPr>
        <p:spPr>
          <a:xfrm>
            <a:off x="734073" y="3658507"/>
            <a:ext cx="365345" cy="362087"/>
          </a:xfrm>
          <a:custGeom>
            <a:avLst/>
            <a:gdLst/>
            <a:ahLst/>
            <a:cxnLst/>
            <a:rect l="l" t="t" r="r" b="b"/>
            <a:pathLst>
              <a:path w="12224" h="12115" extrusionOk="0">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45"/>
          <p:cNvGrpSpPr/>
          <p:nvPr/>
        </p:nvGrpSpPr>
        <p:grpSpPr>
          <a:xfrm>
            <a:off x="733930" y="730325"/>
            <a:ext cx="3520371" cy="654800"/>
            <a:chOff x="733925" y="689750"/>
            <a:chExt cx="7276500" cy="654800"/>
          </a:xfrm>
        </p:grpSpPr>
        <p:cxnSp>
          <p:nvCxnSpPr>
            <p:cNvPr id="3058" name="Google Shape;3058;p45"/>
            <p:cNvCxnSpPr/>
            <p:nvPr/>
          </p:nvCxnSpPr>
          <p:spPr>
            <a:xfrm>
              <a:off x="733925" y="1344550"/>
              <a:ext cx="7276500" cy="0"/>
            </a:xfrm>
            <a:prstGeom prst="straightConnector1">
              <a:avLst/>
            </a:prstGeom>
            <a:noFill/>
            <a:ln w="19050" cap="flat" cmpd="sng">
              <a:solidFill>
                <a:schemeClr val="dk1"/>
              </a:solidFill>
              <a:prstDash val="solid"/>
              <a:round/>
              <a:headEnd type="none" w="med" len="med"/>
              <a:tailEnd type="none" w="med" len="med"/>
            </a:ln>
          </p:spPr>
        </p:cxnSp>
        <p:cxnSp>
          <p:nvCxnSpPr>
            <p:cNvPr id="3059" name="Google Shape;3059;p45"/>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7D8BC68C-3CF9-42C4-A713-C4799D1DF105}"/>
              </a:ext>
            </a:extLst>
          </p:cNvPr>
          <p:cNvPicPr>
            <a:picLocks noChangeAspect="1"/>
          </p:cNvPicPr>
          <p:nvPr/>
        </p:nvPicPr>
        <p:blipFill>
          <a:blip r:embed="rId3"/>
          <a:stretch>
            <a:fillRect/>
          </a:stretch>
        </p:blipFill>
        <p:spPr>
          <a:xfrm>
            <a:off x="4737983" y="1205957"/>
            <a:ext cx="4330862" cy="2731586"/>
          </a:xfrm>
          <a:prstGeom prst="rect">
            <a:avLst/>
          </a:prstGeom>
          <a:ln>
            <a:noFill/>
          </a:ln>
          <a:effectLst>
            <a:softEdge rad="112500"/>
          </a:effectLst>
        </p:spPr>
      </p:pic>
    </p:spTree>
    <p:extLst>
      <p:ext uri="{BB962C8B-B14F-4D97-AF65-F5344CB8AC3E}">
        <p14:creationId xmlns:p14="http://schemas.microsoft.com/office/powerpoint/2010/main" val="1023700289"/>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7"/>
        <p:cNvGrpSpPr/>
        <p:nvPr/>
      </p:nvGrpSpPr>
      <p:grpSpPr>
        <a:xfrm>
          <a:off x="0" y="0"/>
          <a:ext cx="0" cy="0"/>
          <a:chOff x="0" y="0"/>
          <a:chExt cx="0" cy="0"/>
        </a:xfrm>
      </p:grpSpPr>
      <p:sp>
        <p:nvSpPr>
          <p:cNvPr id="3048" name="Google Shape;3048;p45"/>
          <p:cNvSpPr txBox="1">
            <a:spLocks noGrp="1"/>
          </p:cNvSpPr>
          <p:nvPr>
            <p:ph type="title"/>
          </p:nvPr>
        </p:nvSpPr>
        <p:spPr>
          <a:xfrm>
            <a:off x="682668" y="795517"/>
            <a:ext cx="8943584" cy="5163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RELATIONSHIP BETWEEN ENTITY</a:t>
            </a:r>
            <a:endParaRPr sz="2000" dirty="0"/>
          </a:p>
        </p:txBody>
      </p:sp>
      <p:sp>
        <p:nvSpPr>
          <p:cNvPr id="3050" name="Google Shape;3050;p45"/>
          <p:cNvSpPr txBox="1">
            <a:spLocks noGrp="1"/>
          </p:cNvSpPr>
          <p:nvPr>
            <p:ph type="subTitle" idx="2"/>
          </p:nvPr>
        </p:nvSpPr>
        <p:spPr>
          <a:xfrm>
            <a:off x="1187760" y="2242054"/>
            <a:ext cx="3019200" cy="2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Food factory has records</a:t>
            </a:r>
            <a:endParaRPr dirty="0"/>
          </a:p>
        </p:txBody>
      </p:sp>
      <p:grpSp>
        <p:nvGrpSpPr>
          <p:cNvPr id="3051" name="Google Shape;3051;p45"/>
          <p:cNvGrpSpPr/>
          <p:nvPr/>
        </p:nvGrpSpPr>
        <p:grpSpPr>
          <a:xfrm>
            <a:off x="734073" y="2205688"/>
            <a:ext cx="365344" cy="289753"/>
            <a:chOff x="-62882850" y="1999375"/>
            <a:chExt cx="315850" cy="250500"/>
          </a:xfrm>
        </p:grpSpPr>
        <p:sp>
          <p:nvSpPr>
            <p:cNvPr id="3052" name="Google Shape;3052;p45"/>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5"/>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5" name="Google Shape;3055;p45"/>
          <p:cNvSpPr txBox="1">
            <a:spLocks noGrp="1"/>
          </p:cNvSpPr>
          <p:nvPr>
            <p:ph type="subTitle" idx="4"/>
          </p:nvPr>
        </p:nvSpPr>
        <p:spPr>
          <a:xfrm>
            <a:off x="1187760" y="3725743"/>
            <a:ext cx="3938715" cy="2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One food factory has one record</a:t>
            </a:r>
            <a:endParaRPr dirty="0"/>
          </a:p>
        </p:txBody>
      </p:sp>
      <p:sp>
        <p:nvSpPr>
          <p:cNvPr id="3056" name="Google Shape;3056;p45"/>
          <p:cNvSpPr/>
          <p:nvPr/>
        </p:nvSpPr>
        <p:spPr>
          <a:xfrm>
            <a:off x="734073" y="3658507"/>
            <a:ext cx="365345" cy="362087"/>
          </a:xfrm>
          <a:custGeom>
            <a:avLst/>
            <a:gdLst/>
            <a:ahLst/>
            <a:cxnLst/>
            <a:rect l="l" t="t" r="r" b="b"/>
            <a:pathLst>
              <a:path w="12224" h="12115" extrusionOk="0">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45"/>
          <p:cNvGrpSpPr/>
          <p:nvPr/>
        </p:nvGrpSpPr>
        <p:grpSpPr>
          <a:xfrm>
            <a:off x="733930" y="730325"/>
            <a:ext cx="3520371" cy="654800"/>
            <a:chOff x="733925" y="689750"/>
            <a:chExt cx="7276500" cy="654800"/>
          </a:xfrm>
        </p:grpSpPr>
        <p:cxnSp>
          <p:nvCxnSpPr>
            <p:cNvPr id="3058" name="Google Shape;3058;p45"/>
            <p:cNvCxnSpPr/>
            <p:nvPr/>
          </p:nvCxnSpPr>
          <p:spPr>
            <a:xfrm>
              <a:off x="733925" y="1344550"/>
              <a:ext cx="7276500" cy="0"/>
            </a:xfrm>
            <a:prstGeom prst="straightConnector1">
              <a:avLst/>
            </a:prstGeom>
            <a:noFill/>
            <a:ln w="19050" cap="flat" cmpd="sng">
              <a:solidFill>
                <a:schemeClr val="dk1"/>
              </a:solidFill>
              <a:prstDash val="solid"/>
              <a:round/>
              <a:headEnd type="none" w="med" len="med"/>
              <a:tailEnd type="none" w="med" len="med"/>
            </a:ln>
          </p:spPr>
        </p:cxnSp>
        <p:cxnSp>
          <p:nvCxnSpPr>
            <p:cNvPr id="3059" name="Google Shape;3059;p45"/>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2610369A-FCF3-44E4-94DB-AEC112510767}"/>
              </a:ext>
            </a:extLst>
          </p:cNvPr>
          <p:cNvPicPr>
            <a:picLocks noChangeAspect="1"/>
          </p:cNvPicPr>
          <p:nvPr/>
        </p:nvPicPr>
        <p:blipFill>
          <a:blip r:embed="rId3"/>
          <a:stretch>
            <a:fillRect/>
          </a:stretch>
        </p:blipFill>
        <p:spPr>
          <a:xfrm>
            <a:off x="5012197" y="1053687"/>
            <a:ext cx="4044113" cy="3072926"/>
          </a:xfrm>
          <a:prstGeom prst="rect">
            <a:avLst/>
          </a:prstGeom>
          <a:ln>
            <a:noFill/>
          </a:ln>
          <a:effectLst>
            <a:softEdge rad="112500"/>
          </a:effectLst>
        </p:spPr>
      </p:pic>
    </p:spTree>
    <p:extLst>
      <p:ext uri="{BB962C8B-B14F-4D97-AF65-F5344CB8AC3E}">
        <p14:creationId xmlns:p14="http://schemas.microsoft.com/office/powerpoint/2010/main" val="7466077"/>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47"/>
        <p:cNvGrpSpPr/>
        <p:nvPr/>
      </p:nvGrpSpPr>
      <p:grpSpPr>
        <a:xfrm>
          <a:off x="0" y="0"/>
          <a:ext cx="0" cy="0"/>
          <a:chOff x="0" y="0"/>
          <a:chExt cx="0" cy="0"/>
        </a:xfrm>
      </p:grpSpPr>
      <p:sp>
        <p:nvSpPr>
          <p:cNvPr id="3048" name="Google Shape;3048;p45"/>
          <p:cNvSpPr txBox="1">
            <a:spLocks noGrp="1"/>
          </p:cNvSpPr>
          <p:nvPr>
            <p:ph type="title"/>
          </p:nvPr>
        </p:nvSpPr>
        <p:spPr>
          <a:xfrm>
            <a:off x="682668" y="795517"/>
            <a:ext cx="8943584" cy="5163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RELATIONSHIP BETWEEN ENTITY</a:t>
            </a:r>
            <a:endParaRPr sz="2000" dirty="0"/>
          </a:p>
        </p:txBody>
      </p:sp>
      <p:sp>
        <p:nvSpPr>
          <p:cNvPr id="3050" name="Google Shape;3050;p45"/>
          <p:cNvSpPr txBox="1">
            <a:spLocks noGrp="1"/>
          </p:cNvSpPr>
          <p:nvPr>
            <p:ph type="subTitle" idx="2"/>
          </p:nvPr>
        </p:nvSpPr>
        <p:spPr>
          <a:xfrm>
            <a:off x="1187760" y="2242054"/>
            <a:ext cx="3019200" cy="2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Worker verify records</a:t>
            </a:r>
            <a:endParaRPr dirty="0"/>
          </a:p>
        </p:txBody>
      </p:sp>
      <p:grpSp>
        <p:nvGrpSpPr>
          <p:cNvPr id="3051" name="Google Shape;3051;p45"/>
          <p:cNvGrpSpPr/>
          <p:nvPr/>
        </p:nvGrpSpPr>
        <p:grpSpPr>
          <a:xfrm>
            <a:off x="734073" y="2205688"/>
            <a:ext cx="365344" cy="289753"/>
            <a:chOff x="-62882850" y="1999375"/>
            <a:chExt cx="315850" cy="250500"/>
          </a:xfrm>
        </p:grpSpPr>
        <p:sp>
          <p:nvSpPr>
            <p:cNvPr id="3052" name="Google Shape;3052;p45"/>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5"/>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5" name="Google Shape;3055;p45"/>
          <p:cNvSpPr txBox="1">
            <a:spLocks noGrp="1"/>
          </p:cNvSpPr>
          <p:nvPr>
            <p:ph type="subTitle" idx="4"/>
          </p:nvPr>
        </p:nvSpPr>
        <p:spPr>
          <a:xfrm>
            <a:off x="1187760" y="3725743"/>
            <a:ext cx="3938715" cy="2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One worker verify one record</a:t>
            </a:r>
            <a:endParaRPr dirty="0"/>
          </a:p>
        </p:txBody>
      </p:sp>
      <p:sp>
        <p:nvSpPr>
          <p:cNvPr id="3056" name="Google Shape;3056;p45"/>
          <p:cNvSpPr/>
          <p:nvPr/>
        </p:nvSpPr>
        <p:spPr>
          <a:xfrm>
            <a:off x="734073" y="3658507"/>
            <a:ext cx="365345" cy="362087"/>
          </a:xfrm>
          <a:custGeom>
            <a:avLst/>
            <a:gdLst/>
            <a:ahLst/>
            <a:cxnLst/>
            <a:rect l="l" t="t" r="r" b="b"/>
            <a:pathLst>
              <a:path w="12224" h="12115" extrusionOk="0">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45"/>
          <p:cNvGrpSpPr/>
          <p:nvPr/>
        </p:nvGrpSpPr>
        <p:grpSpPr>
          <a:xfrm>
            <a:off x="733930" y="730325"/>
            <a:ext cx="3520371" cy="654800"/>
            <a:chOff x="733925" y="689750"/>
            <a:chExt cx="7276500" cy="654800"/>
          </a:xfrm>
        </p:grpSpPr>
        <p:cxnSp>
          <p:nvCxnSpPr>
            <p:cNvPr id="3058" name="Google Shape;3058;p45"/>
            <p:cNvCxnSpPr/>
            <p:nvPr/>
          </p:nvCxnSpPr>
          <p:spPr>
            <a:xfrm>
              <a:off x="733925" y="1344550"/>
              <a:ext cx="7276500" cy="0"/>
            </a:xfrm>
            <a:prstGeom prst="straightConnector1">
              <a:avLst/>
            </a:prstGeom>
            <a:noFill/>
            <a:ln w="19050" cap="flat" cmpd="sng">
              <a:solidFill>
                <a:schemeClr val="dk1"/>
              </a:solidFill>
              <a:prstDash val="solid"/>
              <a:round/>
              <a:headEnd type="none" w="med" len="med"/>
              <a:tailEnd type="none" w="med" len="med"/>
            </a:ln>
          </p:spPr>
        </p:cxnSp>
        <p:cxnSp>
          <p:nvCxnSpPr>
            <p:cNvPr id="3059" name="Google Shape;3059;p45"/>
            <p:cNvCxnSpPr/>
            <p:nvPr/>
          </p:nvCxnSpPr>
          <p:spPr>
            <a:xfrm>
              <a:off x="733925" y="689750"/>
              <a:ext cx="7276500" cy="0"/>
            </a:xfrm>
            <a:prstGeom prst="straightConnector1">
              <a:avLst/>
            </a:prstGeom>
            <a:noFill/>
            <a:ln w="19050" cap="flat" cmpd="sng">
              <a:solidFill>
                <a:schemeClr val="dk1"/>
              </a:solidFill>
              <a:prstDash val="solid"/>
              <a:round/>
              <a:headEnd type="none" w="med" len="med"/>
              <a:tailEnd type="none" w="med" len="med"/>
            </a:ln>
          </p:spPr>
        </p:cxnSp>
      </p:grpSp>
      <p:pic>
        <p:nvPicPr>
          <p:cNvPr id="4" name="Picture 3">
            <a:extLst>
              <a:ext uri="{FF2B5EF4-FFF2-40B4-BE49-F238E27FC236}">
                <a16:creationId xmlns:a16="http://schemas.microsoft.com/office/drawing/2014/main" id="{3282C528-65BC-4C1A-9F66-C4335EB1DF4A}"/>
              </a:ext>
            </a:extLst>
          </p:cNvPr>
          <p:cNvPicPr>
            <a:picLocks noChangeAspect="1"/>
          </p:cNvPicPr>
          <p:nvPr/>
        </p:nvPicPr>
        <p:blipFill>
          <a:blip r:embed="rId3"/>
          <a:stretch>
            <a:fillRect/>
          </a:stretch>
        </p:blipFill>
        <p:spPr>
          <a:xfrm>
            <a:off x="4789492" y="998723"/>
            <a:ext cx="4109067" cy="3349260"/>
          </a:xfrm>
          <a:prstGeom prst="rect">
            <a:avLst/>
          </a:prstGeom>
          <a:ln>
            <a:noFill/>
          </a:ln>
          <a:effectLst>
            <a:softEdge rad="112500"/>
          </a:effectLst>
        </p:spPr>
      </p:pic>
    </p:spTree>
    <p:extLst>
      <p:ext uri="{BB962C8B-B14F-4D97-AF65-F5344CB8AC3E}">
        <p14:creationId xmlns:p14="http://schemas.microsoft.com/office/powerpoint/2010/main" val="1587648860"/>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theme/theme1.xml><?xml version="1.0" encoding="utf-8"?>
<a:theme xmlns:a="http://schemas.openxmlformats.org/drawingml/2006/main" name="Bakery Brand Marketing Plan by Slidesgo">
  <a:themeElements>
    <a:clrScheme name="Simple Light">
      <a:dk1>
        <a:srgbClr val="DBA96F"/>
      </a:dk1>
      <a:lt1>
        <a:srgbClr val="FFFFFF"/>
      </a:lt1>
      <a:dk2>
        <a:srgbClr val="A8671D"/>
      </a:dk2>
      <a:lt2>
        <a:srgbClr val="E7C7A0"/>
      </a:lt2>
      <a:accent1>
        <a:srgbClr val="FFEDD9"/>
      </a:accent1>
      <a:accent2>
        <a:srgbClr val="FFFFFF"/>
      </a:accent2>
      <a:accent3>
        <a:srgbClr val="FFFFFF"/>
      </a:accent3>
      <a:accent4>
        <a:srgbClr val="FFFFFF"/>
      </a:accent4>
      <a:accent5>
        <a:srgbClr val="FFFFFF"/>
      </a:accent5>
      <a:accent6>
        <a:srgbClr val="FFFFFF"/>
      </a:accent6>
      <a:hlink>
        <a:srgbClr val="A86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448</TotalTime>
  <Words>1930</Words>
  <Application>Microsoft Office PowerPoint</Application>
  <PresentationFormat>On-screen Show (16:9)</PresentationFormat>
  <Paragraphs>321</Paragraphs>
  <Slides>48</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Bai Jamjuree</vt:lpstr>
      <vt:lpstr>Calibri</vt:lpstr>
      <vt:lpstr>Jost</vt:lpstr>
      <vt:lpstr>Jost Medium</vt:lpstr>
      <vt:lpstr>Times New Roman</vt:lpstr>
      <vt:lpstr>Wingdings</vt:lpstr>
      <vt:lpstr>Bakery Brand Marketing Plan by Slidesgo</vt:lpstr>
      <vt:lpstr>FOOD FACTORY MANAGEMENT SYSTEM</vt:lpstr>
      <vt:lpstr>THE PROJECT IS DONE BY :</vt:lpstr>
      <vt:lpstr>TABLE OF CONTENTS</vt:lpstr>
      <vt:lpstr>SCENARIO</vt:lpstr>
      <vt:lpstr>01</vt:lpstr>
      <vt:lpstr>RELATIONSHIP BETWEEN ENTITY</vt:lpstr>
      <vt:lpstr>RELATIONSHIP BETWEEN ENTITY</vt:lpstr>
      <vt:lpstr>RELATIONSHIP BETWEEN ENTITY</vt:lpstr>
      <vt:lpstr>RELATIONSHIP BETWEEN ENTITY</vt:lpstr>
      <vt:lpstr>RELATIONSHIP BETWEEN ENTITY</vt:lpstr>
      <vt:lpstr>RELATIONSHIP BETWEEN ENTITY</vt:lpstr>
      <vt:lpstr>RELATIONSHIP BETWEEN ENTITY</vt:lpstr>
      <vt:lpstr>RELATIONSHIP BETWEEN ENTITY</vt:lpstr>
      <vt:lpstr>RELATIONSHIP BETWEEN ENTITY</vt:lpstr>
      <vt:lpstr>RELATIONSHIP BETWEEN ENTITY</vt:lpstr>
      <vt:lpstr> TABLE CREATION :  presented by ABIR  </vt:lpstr>
      <vt:lpstr>        2.CUSTOMER  CREATE TABLE CUSTOMER  ( ID VARCHAR(20) PRIMARY KEY, NAME VARCHAR (30), PHONE_NO VARCHAR (30), ADDRESS VARCHAR(50) ); </vt:lpstr>
      <vt:lpstr>        3.VISITOR CREATE TABLE VISITOR ( ID VARCHAR(20) PRIMARY KEY, NAME VARCHAR (30), PHONE_NO VARCHAR (30), ADDRESS VARCHAR(50) ); </vt:lpstr>
      <vt:lpstr>        4. CREATE TABLE FOOD ( ID VARCHAR(20) PRIMARY KEY, NAME VARCHAR (30), QUATITY VARCHAR (30), PRICE VARCHAR(50) ); </vt:lpstr>
      <vt:lpstr>           5.MACHINE   CREATE TABLE MACHINE ( NAME VARCHAR (30), CODE_NO SMALLINT, PURCHASE_DATE VARCHAR(50) );      </vt:lpstr>
      <vt:lpstr>           6. RECORDS CREATE TABLE RECORDS ( WORKER_ATTENDANCE VARCHAR (30), DAILY_SELL VARCHAR (40), PRODUCT_QUANTITY VARCHAR(50), REMAINING_STOCKS VARCHAR (40) );      </vt:lpstr>
      <vt:lpstr>           7. STOCK CREATE TABLE STOCK ( S_VARIETY VARCHAR(30), S_QUALITY VARCHAR (40), S_QUANTITY VARCHAR(50), S_DATE VARCHAR (40) );      </vt:lpstr>
      <vt:lpstr>              </vt:lpstr>
      <vt:lpstr>—DATA INSERTATION</vt:lpstr>
      <vt:lpstr>—DATA INSERTATION</vt:lpstr>
      <vt:lpstr>—DATA INSERTATION</vt:lpstr>
      <vt:lpstr>—DATA INSERTATION</vt:lpstr>
      <vt:lpstr>—DATA INSERTATION</vt:lpstr>
      <vt:lpstr>—DATA INSERTATION</vt:lpstr>
      <vt:lpstr>—DATA INSERTATION</vt:lpstr>
      <vt:lpstr>—DATA INSERTATION</vt:lpstr>
      <vt:lpstr>NORMALIZATION </vt:lpstr>
      <vt:lpstr>AFTER 1NF</vt:lpstr>
      <vt:lpstr>BEFORE 2NF</vt:lpstr>
      <vt:lpstr>AFTER 2NF</vt:lpstr>
      <vt:lpstr>AFTER 2NF</vt:lpstr>
      <vt:lpstr>3NF</vt:lpstr>
      <vt:lpstr>QUERIES</vt:lpstr>
      <vt:lpstr>QUERIES</vt:lpstr>
      <vt:lpstr>QUERIES</vt:lpstr>
      <vt:lpstr>QUERIES</vt:lpstr>
      <vt:lpstr>QUERIES</vt:lpstr>
      <vt:lpstr>QUERIES</vt:lpstr>
      <vt:lpstr>QUERIES</vt:lpstr>
      <vt:lpstr>QUERIES</vt:lpstr>
      <vt:lpstr>QUERIES</vt:lpstr>
      <vt:lpstr>CONCLUSION</vt:lpstr>
      <vt:lpstr>THANKS EVERYONE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FACTORY MANAGEMENT SYSTEM</dc:title>
  <cp:lastModifiedBy>21-45038-2@student.aiub.edu</cp:lastModifiedBy>
  <cp:revision>53</cp:revision>
  <dcterms:modified xsi:type="dcterms:W3CDTF">2022-04-20T14:59:16Z</dcterms:modified>
</cp:coreProperties>
</file>